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9"/>
  </p:notesMasterIdLst>
  <p:sldIdLst>
    <p:sldId id="578" r:id="rId2"/>
    <p:sldId id="301" r:id="rId3"/>
    <p:sldId id="258" r:id="rId4"/>
    <p:sldId id="259" r:id="rId5"/>
    <p:sldId id="260" r:id="rId6"/>
    <p:sldId id="261" r:id="rId7"/>
    <p:sldId id="272" r:id="rId8"/>
    <p:sldId id="268" r:id="rId9"/>
    <p:sldId id="302" r:id="rId10"/>
    <p:sldId id="281" r:id="rId11"/>
    <p:sldId id="273" r:id="rId12"/>
    <p:sldId id="274" r:id="rId13"/>
    <p:sldId id="275" r:id="rId14"/>
    <p:sldId id="277" r:id="rId15"/>
    <p:sldId id="278" r:id="rId16"/>
    <p:sldId id="276" r:id="rId17"/>
    <p:sldId id="271" r:id="rId18"/>
    <p:sldId id="279" r:id="rId19"/>
    <p:sldId id="297" r:id="rId20"/>
    <p:sldId id="291" r:id="rId21"/>
    <p:sldId id="265" r:id="rId22"/>
    <p:sldId id="294" r:id="rId23"/>
    <p:sldId id="283" r:id="rId24"/>
    <p:sldId id="267" r:id="rId25"/>
    <p:sldId id="300" r:id="rId26"/>
    <p:sldId id="295" r:id="rId27"/>
    <p:sldId id="307" r:id="rId28"/>
    <p:sldId id="308" r:id="rId29"/>
    <p:sldId id="306" r:id="rId30"/>
    <p:sldId id="305" r:id="rId31"/>
    <p:sldId id="286" r:id="rId32"/>
    <p:sldId id="296" r:id="rId33"/>
    <p:sldId id="303" r:id="rId34"/>
    <p:sldId id="313" r:id="rId35"/>
    <p:sldId id="310" r:id="rId36"/>
    <p:sldId id="309" r:id="rId37"/>
    <p:sldId id="311" r:id="rId38"/>
    <p:sldId id="312" r:id="rId39"/>
    <p:sldId id="316" r:id="rId40"/>
    <p:sldId id="320" r:id="rId41"/>
    <p:sldId id="319" r:id="rId42"/>
    <p:sldId id="314" r:id="rId43"/>
    <p:sldId id="304" r:id="rId44"/>
    <p:sldId id="317" r:id="rId45"/>
    <p:sldId id="321" r:id="rId46"/>
    <p:sldId id="323" r:id="rId47"/>
    <p:sldId id="318" r:id="rId48"/>
    <p:sldId id="325" r:id="rId49"/>
    <p:sldId id="324" r:id="rId50"/>
    <p:sldId id="327" r:id="rId51"/>
    <p:sldId id="328" r:id="rId52"/>
    <p:sldId id="329" r:id="rId53"/>
    <p:sldId id="330" r:id="rId54"/>
    <p:sldId id="333" r:id="rId55"/>
    <p:sldId id="340" r:id="rId56"/>
    <p:sldId id="335" r:id="rId57"/>
    <p:sldId id="337" r:id="rId58"/>
    <p:sldId id="336" r:id="rId59"/>
    <p:sldId id="331" r:id="rId60"/>
    <p:sldId id="332" r:id="rId61"/>
    <p:sldId id="334" r:id="rId62"/>
    <p:sldId id="338" r:id="rId63"/>
    <p:sldId id="342" r:id="rId64"/>
    <p:sldId id="341" r:id="rId65"/>
    <p:sldId id="357" r:id="rId66"/>
    <p:sldId id="343" r:id="rId67"/>
    <p:sldId id="348" r:id="rId68"/>
    <p:sldId id="349" r:id="rId69"/>
    <p:sldId id="350" r:id="rId70"/>
    <p:sldId id="351" r:id="rId71"/>
    <p:sldId id="353" r:id="rId72"/>
    <p:sldId id="354" r:id="rId73"/>
    <p:sldId id="355" r:id="rId74"/>
    <p:sldId id="375" r:id="rId75"/>
    <p:sldId id="356" r:id="rId76"/>
    <p:sldId id="362" r:id="rId77"/>
    <p:sldId id="364" r:id="rId78"/>
    <p:sldId id="365" r:id="rId79"/>
    <p:sldId id="366" r:id="rId80"/>
    <p:sldId id="367" r:id="rId81"/>
    <p:sldId id="370" r:id="rId82"/>
    <p:sldId id="369" r:id="rId83"/>
    <p:sldId id="371" r:id="rId84"/>
    <p:sldId id="376" r:id="rId85"/>
    <p:sldId id="373" r:id="rId86"/>
    <p:sldId id="374" r:id="rId87"/>
    <p:sldId id="377" r:id="rId88"/>
    <p:sldId id="378" r:id="rId89"/>
    <p:sldId id="379" r:id="rId90"/>
    <p:sldId id="380" r:id="rId91"/>
    <p:sldId id="382" r:id="rId92"/>
    <p:sldId id="383" r:id="rId93"/>
    <p:sldId id="381" r:id="rId94"/>
    <p:sldId id="384" r:id="rId95"/>
    <p:sldId id="386" r:id="rId96"/>
    <p:sldId id="385" r:id="rId97"/>
    <p:sldId id="389" r:id="rId98"/>
    <p:sldId id="398" r:id="rId99"/>
    <p:sldId id="397" r:id="rId100"/>
    <p:sldId id="399" r:id="rId101"/>
    <p:sldId id="388" r:id="rId102"/>
    <p:sldId id="392" r:id="rId103"/>
    <p:sldId id="387" r:id="rId104"/>
    <p:sldId id="410" r:id="rId105"/>
    <p:sldId id="400" r:id="rId106"/>
    <p:sldId id="402" r:id="rId107"/>
    <p:sldId id="403" r:id="rId108"/>
    <p:sldId id="411" r:id="rId109"/>
    <p:sldId id="412" r:id="rId110"/>
    <p:sldId id="409" r:id="rId111"/>
    <p:sldId id="413" r:id="rId112"/>
    <p:sldId id="405" r:id="rId113"/>
    <p:sldId id="404" r:id="rId114"/>
    <p:sldId id="401" r:id="rId115"/>
    <p:sldId id="394" r:id="rId116"/>
    <p:sldId id="393" r:id="rId117"/>
    <p:sldId id="406" r:id="rId118"/>
    <p:sldId id="414" r:id="rId119"/>
    <p:sldId id="408" r:id="rId120"/>
    <p:sldId id="417" r:id="rId121"/>
    <p:sldId id="418" r:id="rId122"/>
    <p:sldId id="419" r:id="rId123"/>
    <p:sldId id="422" r:id="rId124"/>
    <p:sldId id="420" r:id="rId125"/>
    <p:sldId id="421" r:id="rId126"/>
    <p:sldId id="424" r:id="rId127"/>
    <p:sldId id="395" r:id="rId128"/>
    <p:sldId id="396" r:id="rId129"/>
    <p:sldId id="447" r:id="rId130"/>
    <p:sldId id="448" r:id="rId131"/>
    <p:sldId id="423" r:id="rId132"/>
    <p:sldId id="445" r:id="rId133"/>
    <p:sldId id="449" r:id="rId134"/>
    <p:sldId id="446" r:id="rId135"/>
    <p:sldId id="416" r:id="rId136"/>
    <p:sldId id="415" r:id="rId137"/>
    <p:sldId id="428" r:id="rId138"/>
    <p:sldId id="431" r:id="rId139"/>
    <p:sldId id="429" r:id="rId140"/>
    <p:sldId id="430" r:id="rId141"/>
    <p:sldId id="432" r:id="rId142"/>
    <p:sldId id="433" r:id="rId143"/>
    <p:sldId id="434" r:id="rId144"/>
    <p:sldId id="453" r:id="rId145"/>
    <p:sldId id="439" r:id="rId146"/>
    <p:sldId id="450" r:id="rId147"/>
    <p:sldId id="466" r:id="rId148"/>
    <p:sldId id="452" r:id="rId149"/>
    <p:sldId id="436" r:id="rId150"/>
    <p:sldId id="483" r:id="rId151"/>
    <p:sldId id="435" r:id="rId152"/>
    <p:sldId id="437" r:id="rId153"/>
    <p:sldId id="454" r:id="rId154"/>
    <p:sldId id="451" r:id="rId155"/>
    <p:sldId id="425" r:id="rId156"/>
    <p:sldId id="467" r:id="rId157"/>
    <p:sldId id="442" r:id="rId158"/>
    <p:sldId id="444" r:id="rId159"/>
    <p:sldId id="443" r:id="rId160"/>
    <p:sldId id="465" r:id="rId161"/>
    <p:sldId id="440" r:id="rId162"/>
    <p:sldId id="438" r:id="rId163"/>
    <p:sldId id="484" r:id="rId164"/>
    <p:sldId id="470" r:id="rId165"/>
    <p:sldId id="471" r:id="rId166"/>
    <p:sldId id="472" r:id="rId167"/>
    <p:sldId id="473" r:id="rId168"/>
    <p:sldId id="475" r:id="rId169"/>
    <p:sldId id="441" r:id="rId170"/>
    <p:sldId id="476" r:id="rId171"/>
    <p:sldId id="469" r:id="rId172"/>
    <p:sldId id="477" r:id="rId173"/>
    <p:sldId id="479" r:id="rId174"/>
    <p:sldId id="478" r:id="rId175"/>
    <p:sldId id="481" r:id="rId176"/>
    <p:sldId id="480" r:id="rId177"/>
    <p:sldId id="485" r:id="rId178"/>
    <p:sldId id="482" r:id="rId179"/>
    <p:sldId id="486" r:id="rId180"/>
    <p:sldId id="487" r:id="rId181"/>
    <p:sldId id="488" r:id="rId182"/>
    <p:sldId id="491" r:id="rId183"/>
    <p:sldId id="498" r:id="rId184"/>
    <p:sldId id="499" r:id="rId185"/>
    <p:sldId id="501" r:id="rId186"/>
    <p:sldId id="502" r:id="rId187"/>
    <p:sldId id="503" r:id="rId188"/>
    <p:sldId id="510" r:id="rId189"/>
    <p:sldId id="511" r:id="rId190"/>
    <p:sldId id="509" r:id="rId191"/>
    <p:sldId id="514" r:id="rId192"/>
    <p:sldId id="505" r:id="rId193"/>
    <p:sldId id="506" r:id="rId194"/>
    <p:sldId id="508" r:id="rId195"/>
    <p:sldId id="507" r:id="rId196"/>
    <p:sldId id="513" r:id="rId197"/>
    <p:sldId id="496" r:id="rId198"/>
    <p:sldId id="494" r:id="rId199"/>
    <p:sldId id="512" r:id="rId200"/>
    <p:sldId id="516" r:id="rId201"/>
    <p:sldId id="517" r:id="rId202"/>
    <p:sldId id="518" r:id="rId203"/>
    <p:sldId id="519" r:id="rId204"/>
    <p:sldId id="515" r:id="rId205"/>
    <p:sldId id="520" r:id="rId206"/>
    <p:sldId id="521" r:id="rId207"/>
    <p:sldId id="522" r:id="rId208"/>
    <p:sldId id="493" r:id="rId209"/>
    <p:sldId id="523" r:id="rId210"/>
    <p:sldId id="504" r:id="rId211"/>
    <p:sldId id="525" r:id="rId212"/>
    <p:sldId id="526" r:id="rId213"/>
    <p:sldId id="527" r:id="rId214"/>
    <p:sldId id="524" r:id="rId215"/>
    <p:sldId id="495" r:id="rId216"/>
    <p:sldId id="528" r:id="rId217"/>
    <p:sldId id="529" r:id="rId218"/>
    <p:sldId id="530" r:id="rId219"/>
    <p:sldId id="532" r:id="rId220"/>
    <p:sldId id="533" r:id="rId221"/>
    <p:sldId id="535" r:id="rId222"/>
    <p:sldId id="557" r:id="rId223"/>
    <p:sldId id="537" r:id="rId224"/>
    <p:sldId id="538" r:id="rId225"/>
    <p:sldId id="540" r:id="rId226"/>
    <p:sldId id="542" r:id="rId227"/>
    <p:sldId id="541" r:id="rId228"/>
    <p:sldId id="543" r:id="rId229"/>
    <p:sldId id="544" r:id="rId230"/>
    <p:sldId id="553" r:id="rId231"/>
    <p:sldId id="558" r:id="rId232"/>
    <p:sldId id="554" r:id="rId233"/>
    <p:sldId id="555" r:id="rId234"/>
    <p:sldId id="545" r:id="rId235"/>
    <p:sldId id="546" r:id="rId236"/>
    <p:sldId id="547" r:id="rId237"/>
    <p:sldId id="548" r:id="rId238"/>
    <p:sldId id="549" r:id="rId239"/>
    <p:sldId id="550" r:id="rId240"/>
    <p:sldId id="551" r:id="rId241"/>
    <p:sldId id="560" r:id="rId242"/>
    <p:sldId id="562" r:id="rId243"/>
    <p:sldId id="563" r:id="rId244"/>
    <p:sldId id="572" r:id="rId245"/>
    <p:sldId id="569" r:id="rId246"/>
    <p:sldId id="567" r:id="rId247"/>
    <p:sldId id="570" r:id="rId248"/>
    <p:sldId id="568" r:id="rId249"/>
    <p:sldId id="571" r:id="rId250"/>
    <p:sldId id="561" r:id="rId251"/>
    <p:sldId id="573" r:id="rId252"/>
    <p:sldId id="566" r:id="rId253"/>
    <p:sldId id="576" r:id="rId254"/>
    <p:sldId id="581" r:id="rId255"/>
    <p:sldId id="580" r:id="rId256"/>
    <p:sldId id="582" r:id="rId257"/>
    <p:sldId id="579" r:id="rId258"/>
    <p:sldId id="586" r:id="rId259"/>
    <p:sldId id="585" r:id="rId260"/>
    <p:sldId id="574" r:id="rId261"/>
    <p:sldId id="587" r:id="rId262"/>
    <p:sldId id="614" r:id="rId263"/>
    <p:sldId id="584" r:id="rId264"/>
    <p:sldId id="598" r:id="rId265"/>
    <p:sldId id="599" r:id="rId266"/>
    <p:sldId id="595" r:id="rId267"/>
    <p:sldId id="596" r:id="rId268"/>
    <p:sldId id="602" r:id="rId269"/>
    <p:sldId id="600" r:id="rId270"/>
    <p:sldId id="591" r:id="rId271"/>
    <p:sldId id="592" r:id="rId272"/>
    <p:sldId id="605" r:id="rId273"/>
    <p:sldId id="606" r:id="rId274"/>
    <p:sldId id="590" r:id="rId275"/>
    <p:sldId id="603" r:id="rId276"/>
    <p:sldId id="604" r:id="rId277"/>
    <p:sldId id="593" r:id="rId278"/>
    <p:sldId id="601" r:id="rId279"/>
    <p:sldId id="594" r:id="rId280"/>
    <p:sldId id="608" r:id="rId281"/>
    <p:sldId id="610" r:id="rId282"/>
    <p:sldId id="611" r:id="rId283"/>
    <p:sldId id="612" r:id="rId284"/>
    <p:sldId id="613" r:id="rId285"/>
    <p:sldId id="290" r:id="rId286"/>
    <p:sldId id="609" r:id="rId287"/>
    <p:sldId id="534" r:id="rId288"/>
  </p:sldIdLst>
  <p:sldSz cx="12192000" cy="6858000"/>
  <p:notesSz cx="6858000" cy="9144000"/>
  <p:custShowLst>
    <p:custShow name="Custom Show 1" id="0">
      <p:sldLst>
        <p:sld r:id="rId42"/>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5165"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microsoft.com/office/2016/11/relationships/changesInfo" Target="changesInfos/changesInfo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ena, Ramjilal" userId="04f47ffa-00dc-4f53-a1c1-93674d103375" providerId="ADAL" clId="{580846D2-2855-4898-9A81-FD7550FB26EA}"/>
    <pc:docChg chg="undo redo custSel mod addSld delSld modSld sldOrd">
      <pc:chgData name="Meena, Ramjilal" userId="04f47ffa-00dc-4f53-a1c1-93674d103375" providerId="ADAL" clId="{580846D2-2855-4898-9A81-FD7550FB26EA}" dt="2023-12-10T05:08:31.134" v="10401" actId="403"/>
      <pc:docMkLst>
        <pc:docMk/>
      </pc:docMkLst>
      <pc:sldChg chg="addSp modSp">
        <pc:chgData name="Meena, Ramjilal" userId="04f47ffa-00dc-4f53-a1c1-93674d103375" providerId="ADAL" clId="{580846D2-2855-4898-9A81-FD7550FB26EA}" dt="2023-11-06T04:10:48.434" v="404"/>
        <pc:sldMkLst>
          <pc:docMk/>
          <pc:sldMk cId="4161928527" sldId="480"/>
        </pc:sldMkLst>
        <pc:picChg chg="add mod">
          <ac:chgData name="Meena, Ramjilal" userId="04f47ffa-00dc-4f53-a1c1-93674d103375" providerId="ADAL" clId="{580846D2-2855-4898-9A81-FD7550FB26EA}" dt="2023-11-06T04:10:48.434" v="404"/>
          <ac:picMkLst>
            <pc:docMk/>
            <pc:sldMk cId="4161928527" sldId="480"/>
            <ac:picMk id="3" creationId="{F66A6774-F3F1-EAC1-C543-F3AD7A7A98B4}"/>
          </ac:picMkLst>
        </pc:picChg>
      </pc:sldChg>
      <pc:sldChg chg="addSp modSp mod">
        <pc:chgData name="Meena, Ramjilal" userId="04f47ffa-00dc-4f53-a1c1-93674d103375" providerId="ADAL" clId="{580846D2-2855-4898-9A81-FD7550FB26EA}" dt="2023-11-06T02:32:32.076" v="42" actId="1076"/>
        <pc:sldMkLst>
          <pc:docMk/>
          <pc:sldMk cId="2200888098" sldId="482"/>
        </pc:sldMkLst>
        <pc:spChg chg="mod">
          <ac:chgData name="Meena, Ramjilal" userId="04f47ffa-00dc-4f53-a1c1-93674d103375" providerId="ADAL" clId="{580846D2-2855-4898-9A81-FD7550FB26EA}" dt="2023-11-06T02:25:25.060" v="27" actId="404"/>
          <ac:spMkLst>
            <pc:docMk/>
            <pc:sldMk cId="2200888098" sldId="482"/>
            <ac:spMk id="2" creationId="{9C5DD57F-2FE6-ECB7-1681-7956002264DB}"/>
          </ac:spMkLst>
        </pc:spChg>
        <pc:spChg chg="mod">
          <ac:chgData name="Meena, Ramjilal" userId="04f47ffa-00dc-4f53-a1c1-93674d103375" providerId="ADAL" clId="{580846D2-2855-4898-9A81-FD7550FB26EA}" dt="2023-11-06T02:32:32.076" v="42" actId="1076"/>
          <ac:spMkLst>
            <pc:docMk/>
            <pc:sldMk cId="2200888098" sldId="482"/>
            <ac:spMk id="5" creationId="{48E80038-55AF-7BB7-DF49-60F80F52630B}"/>
          </ac:spMkLst>
        </pc:spChg>
        <pc:picChg chg="add mod">
          <ac:chgData name="Meena, Ramjilal" userId="04f47ffa-00dc-4f53-a1c1-93674d103375" providerId="ADAL" clId="{580846D2-2855-4898-9A81-FD7550FB26EA}" dt="2023-11-06T02:32:14.541" v="41" actId="14100"/>
          <ac:picMkLst>
            <pc:docMk/>
            <pc:sldMk cId="2200888098" sldId="482"/>
            <ac:picMk id="6" creationId="{72B0D450-F51A-D887-FBDF-1CED81852958}"/>
          </ac:picMkLst>
        </pc:picChg>
        <pc:picChg chg="add mod">
          <ac:chgData name="Meena, Ramjilal" userId="04f47ffa-00dc-4f53-a1c1-93674d103375" providerId="ADAL" clId="{580846D2-2855-4898-9A81-FD7550FB26EA}" dt="2023-11-06T02:31:36.492" v="37" actId="1440"/>
          <ac:picMkLst>
            <pc:docMk/>
            <pc:sldMk cId="2200888098" sldId="482"/>
            <ac:picMk id="9" creationId="{AC2152F9-9284-7CEE-203E-85B51B33AD58}"/>
          </ac:picMkLst>
        </pc:picChg>
        <pc:picChg chg="add mod">
          <ac:chgData name="Meena, Ramjilal" userId="04f47ffa-00dc-4f53-a1c1-93674d103375" providerId="ADAL" clId="{580846D2-2855-4898-9A81-FD7550FB26EA}" dt="2023-11-06T02:31:39.286" v="38" actId="1440"/>
          <ac:picMkLst>
            <pc:docMk/>
            <pc:sldMk cId="2200888098" sldId="482"/>
            <ac:picMk id="12" creationId="{81F1BF29-B4E7-810B-C50D-AC90C3B69CDC}"/>
          </ac:picMkLst>
        </pc:picChg>
      </pc:sldChg>
      <pc:sldChg chg="addSp delSp modSp add mod">
        <pc:chgData name="Meena, Ramjilal" userId="04f47ffa-00dc-4f53-a1c1-93674d103375" providerId="ADAL" clId="{580846D2-2855-4898-9A81-FD7550FB26EA}" dt="2023-11-06T03:16:09.522" v="109" actId="1076"/>
        <pc:sldMkLst>
          <pc:docMk/>
          <pc:sldMk cId="1502509631" sldId="486"/>
        </pc:sldMkLst>
        <pc:spChg chg="mod">
          <ac:chgData name="Meena, Ramjilal" userId="04f47ffa-00dc-4f53-a1c1-93674d103375" providerId="ADAL" clId="{580846D2-2855-4898-9A81-FD7550FB26EA}" dt="2023-11-06T02:34:23.985" v="54" actId="404"/>
          <ac:spMkLst>
            <pc:docMk/>
            <pc:sldMk cId="1502509631" sldId="486"/>
            <ac:spMk id="2" creationId="{9C5DD57F-2FE6-ECB7-1681-7956002264DB}"/>
          </ac:spMkLst>
        </pc:spChg>
        <pc:spChg chg="mod">
          <ac:chgData name="Meena, Ramjilal" userId="04f47ffa-00dc-4f53-a1c1-93674d103375" providerId="ADAL" clId="{580846D2-2855-4898-9A81-FD7550FB26EA}" dt="2023-11-06T03:16:09.522" v="109" actId="1076"/>
          <ac:spMkLst>
            <pc:docMk/>
            <pc:sldMk cId="1502509631" sldId="486"/>
            <ac:spMk id="5" creationId="{48E80038-55AF-7BB7-DF49-60F80F52630B}"/>
          </ac:spMkLst>
        </pc:spChg>
        <pc:spChg chg="add mod">
          <ac:chgData name="Meena, Ramjilal" userId="04f47ffa-00dc-4f53-a1c1-93674d103375" providerId="ADAL" clId="{580846D2-2855-4898-9A81-FD7550FB26EA}" dt="2023-11-06T03:16:04.106" v="108" actId="20577"/>
          <ac:spMkLst>
            <pc:docMk/>
            <pc:sldMk cId="1502509631" sldId="486"/>
            <ac:spMk id="7" creationId="{36866002-CE0A-DC18-2732-F8895A8210A1}"/>
          </ac:spMkLst>
        </pc:spChg>
        <pc:picChg chg="del">
          <ac:chgData name="Meena, Ramjilal" userId="04f47ffa-00dc-4f53-a1c1-93674d103375" providerId="ADAL" clId="{580846D2-2855-4898-9A81-FD7550FB26EA}" dt="2023-11-06T02:33:12.946" v="47" actId="478"/>
          <ac:picMkLst>
            <pc:docMk/>
            <pc:sldMk cId="1502509631" sldId="486"/>
            <ac:picMk id="4" creationId="{4728822A-A159-B07E-EC55-C66E62879D2A}"/>
          </ac:picMkLst>
        </pc:picChg>
        <pc:picChg chg="del">
          <ac:chgData name="Meena, Ramjilal" userId="04f47ffa-00dc-4f53-a1c1-93674d103375" providerId="ADAL" clId="{580846D2-2855-4898-9A81-FD7550FB26EA}" dt="2023-11-06T02:33:07.860" v="45" actId="478"/>
          <ac:picMkLst>
            <pc:docMk/>
            <pc:sldMk cId="1502509631" sldId="486"/>
            <ac:picMk id="6" creationId="{72B0D450-F51A-D887-FBDF-1CED81852958}"/>
          </ac:picMkLst>
        </pc:picChg>
        <pc:picChg chg="del">
          <ac:chgData name="Meena, Ramjilal" userId="04f47ffa-00dc-4f53-a1c1-93674d103375" providerId="ADAL" clId="{580846D2-2855-4898-9A81-FD7550FB26EA}" dt="2023-11-06T02:33:05.993" v="44" actId="478"/>
          <ac:picMkLst>
            <pc:docMk/>
            <pc:sldMk cId="1502509631" sldId="486"/>
            <ac:picMk id="9" creationId="{AC2152F9-9284-7CEE-203E-85B51B33AD58}"/>
          </ac:picMkLst>
        </pc:picChg>
        <pc:picChg chg="del">
          <ac:chgData name="Meena, Ramjilal" userId="04f47ffa-00dc-4f53-a1c1-93674d103375" providerId="ADAL" clId="{580846D2-2855-4898-9A81-FD7550FB26EA}" dt="2023-11-06T02:33:09.916" v="46" actId="478"/>
          <ac:picMkLst>
            <pc:docMk/>
            <pc:sldMk cId="1502509631" sldId="486"/>
            <ac:picMk id="12" creationId="{81F1BF29-B4E7-810B-C50D-AC90C3B69CDC}"/>
          </ac:picMkLst>
        </pc:picChg>
      </pc:sldChg>
      <pc:sldChg chg="addSp delSp modSp add mod ord">
        <pc:chgData name="Meena, Ramjilal" userId="04f47ffa-00dc-4f53-a1c1-93674d103375" providerId="ADAL" clId="{580846D2-2855-4898-9A81-FD7550FB26EA}" dt="2023-11-06T15:30:22.081" v="486" actId="478"/>
        <pc:sldMkLst>
          <pc:docMk/>
          <pc:sldMk cId="2953922090" sldId="487"/>
        </pc:sldMkLst>
        <pc:picChg chg="del">
          <ac:chgData name="Meena, Ramjilal" userId="04f47ffa-00dc-4f53-a1c1-93674d103375" providerId="ADAL" clId="{580846D2-2855-4898-9A81-FD7550FB26EA}" dt="2023-11-06T15:30:00.226" v="478" actId="478"/>
          <ac:picMkLst>
            <pc:docMk/>
            <pc:sldMk cId="2953922090" sldId="487"/>
            <ac:picMk id="4" creationId="{D370DD24-CC82-8D29-AD8B-160D6410DA6E}"/>
          </ac:picMkLst>
        </pc:picChg>
        <pc:picChg chg="add mod">
          <ac:chgData name="Meena, Ramjilal" userId="04f47ffa-00dc-4f53-a1c1-93674d103375" providerId="ADAL" clId="{580846D2-2855-4898-9A81-FD7550FB26EA}" dt="2023-11-06T15:30:17.860" v="485" actId="14100"/>
          <ac:picMkLst>
            <pc:docMk/>
            <pc:sldMk cId="2953922090" sldId="487"/>
            <ac:picMk id="5" creationId="{1426922E-FA33-CE7E-E078-EC173BD85E56}"/>
          </ac:picMkLst>
        </pc:picChg>
        <pc:picChg chg="del">
          <ac:chgData name="Meena, Ramjilal" userId="04f47ffa-00dc-4f53-a1c1-93674d103375" providerId="ADAL" clId="{580846D2-2855-4898-9A81-FD7550FB26EA}" dt="2023-11-06T15:30:22.081" v="486" actId="478"/>
          <ac:picMkLst>
            <pc:docMk/>
            <pc:sldMk cId="2953922090" sldId="487"/>
            <ac:picMk id="7" creationId="{D55CBF03-25C5-1689-F067-0EB0FA705149}"/>
          </ac:picMkLst>
        </pc:picChg>
      </pc:sldChg>
      <pc:sldChg chg="add ord modAnim">
        <pc:chgData name="Meena, Ramjilal" userId="04f47ffa-00dc-4f53-a1c1-93674d103375" providerId="ADAL" clId="{580846D2-2855-4898-9A81-FD7550FB26EA}" dt="2023-11-06T15:42:55.022" v="597"/>
        <pc:sldMkLst>
          <pc:docMk/>
          <pc:sldMk cId="1469036313" sldId="488"/>
        </pc:sldMkLst>
      </pc:sldChg>
      <pc:sldChg chg="addSp delSp modSp add del mod ord">
        <pc:chgData name="Meena, Ramjilal" userId="04f47ffa-00dc-4f53-a1c1-93674d103375" providerId="ADAL" clId="{580846D2-2855-4898-9A81-FD7550FB26EA}" dt="2023-11-06T04:13:47.478" v="409" actId="47"/>
        <pc:sldMkLst>
          <pc:docMk/>
          <pc:sldMk cId="205647999" sldId="489"/>
        </pc:sldMkLst>
        <pc:spChg chg="mod">
          <ac:chgData name="Meena, Ramjilal" userId="04f47ffa-00dc-4f53-a1c1-93674d103375" providerId="ADAL" clId="{580846D2-2855-4898-9A81-FD7550FB26EA}" dt="2023-11-06T03:52:39.187" v="137" actId="20577"/>
          <ac:spMkLst>
            <pc:docMk/>
            <pc:sldMk cId="205647999" sldId="489"/>
            <ac:spMk id="2" creationId="{E8BEF486-4AA2-1415-B40E-85F4FEE92377}"/>
          </ac:spMkLst>
        </pc:spChg>
        <pc:spChg chg="mod">
          <ac:chgData name="Meena, Ramjilal" userId="04f47ffa-00dc-4f53-a1c1-93674d103375" providerId="ADAL" clId="{580846D2-2855-4898-9A81-FD7550FB26EA}" dt="2023-11-06T03:39:14.571" v="120" actId="20577"/>
          <ac:spMkLst>
            <pc:docMk/>
            <pc:sldMk cId="205647999" sldId="489"/>
            <ac:spMk id="4" creationId="{3332AEE5-98AD-BBDF-02F6-D63F99A7F892}"/>
          </ac:spMkLst>
        </pc:spChg>
        <pc:picChg chg="add mod">
          <ac:chgData name="Meena, Ramjilal" userId="04f47ffa-00dc-4f53-a1c1-93674d103375" providerId="ADAL" clId="{580846D2-2855-4898-9A81-FD7550FB26EA}" dt="2023-11-06T04:10:36.428" v="403"/>
          <ac:picMkLst>
            <pc:docMk/>
            <pc:sldMk cId="205647999" sldId="489"/>
            <ac:picMk id="3" creationId="{43ECEBA3-6289-4E1A-82D7-930F589D2942}"/>
          </ac:picMkLst>
        </pc:picChg>
        <pc:picChg chg="del">
          <ac:chgData name="Meena, Ramjilal" userId="04f47ffa-00dc-4f53-a1c1-93674d103375" providerId="ADAL" clId="{580846D2-2855-4898-9A81-FD7550FB26EA}" dt="2023-11-06T04:11:13.473" v="405" actId="478"/>
          <ac:picMkLst>
            <pc:docMk/>
            <pc:sldMk cId="205647999" sldId="489"/>
            <ac:picMk id="9" creationId="{CBDFE618-F8D4-1B73-BF56-ABF9D8581F8E}"/>
          </ac:picMkLst>
        </pc:picChg>
        <pc:picChg chg="del">
          <ac:chgData name="Meena, Ramjilal" userId="04f47ffa-00dc-4f53-a1c1-93674d103375" providerId="ADAL" clId="{580846D2-2855-4898-9A81-FD7550FB26EA}" dt="2023-11-06T04:11:15.027" v="406" actId="478"/>
          <ac:picMkLst>
            <pc:docMk/>
            <pc:sldMk cId="205647999" sldId="489"/>
            <ac:picMk id="12" creationId="{4AD7924E-68F1-31D8-4A9B-8212E85B8CB8}"/>
          </ac:picMkLst>
        </pc:picChg>
      </pc:sldChg>
      <pc:sldChg chg="addSp modSp add del mod">
        <pc:chgData name="Meena, Ramjilal" userId="04f47ffa-00dc-4f53-a1c1-93674d103375" providerId="ADAL" clId="{580846D2-2855-4898-9A81-FD7550FB26EA}" dt="2023-11-06T04:14:04.448" v="410" actId="47"/>
        <pc:sldMkLst>
          <pc:docMk/>
          <pc:sldMk cId="978062483" sldId="490"/>
        </pc:sldMkLst>
        <pc:spChg chg="mod">
          <ac:chgData name="Meena, Ramjilal" userId="04f47ffa-00dc-4f53-a1c1-93674d103375" providerId="ADAL" clId="{580846D2-2855-4898-9A81-FD7550FB26EA}" dt="2023-11-06T03:55:30.652" v="212" actId="255"/>
          <ac:spMkLst>
            <pc:docMk/>
            <pc:sldMk cId="978062483" sldId="490"/>
            <ac:spMk id="2" creationId="{E8BEF486-4AA2-1415-B40E-85F4FEE92377}"/>
          </ac:spMkLst>
        </pc:spChg>
        <pc:spChg chg="mod">
          <ac:chgData name="Meena, Ramjilal" userId="04f47ffa-00dc-4f53-a1c1-93674d103375" providerId="ADAL" clId="{580846D2-2855-4898-9A81-FD7550FB26EA}" dt="2023-11-06T03:52:48.936" v="140" actId="20577"/>
          <ac:spMkLst>
            <pc:docMk/>
            <pc:sldMk cId="978062483" sldId="490"/>
            <ac:spMk id="4" creationId="{3332AEE5-98AD-BBDF-02F6-D63F99A7F892}"/>
          </ac:spMkLst>
        </pc:spChg>
        <pc:picChg chg="add mod">
          <ac:chgData name="Meena, Ramjilal" userId="04f47ffa-00dc-4f53-a1c1-93674d103375" providerId="ADAL" clId="{580846D2-2855-4898-9A81-FD7550FB26EA}" dt="2023-11-06T04:10:29.666" v="402"/>
          <ac:picMkLst>
            <pc:docMk/>
            <pc:sldMk cId="978062483" sldId="490"/>
            <ac:picMk id="3" creationId="{6A9D99C0-79A5-F74D-09A6-A2A25FDDE627}"/>
          </ac:picMkLst>
        </pc:picChg>
      </pc:sldChg>
      <pc:sldChg chg="addSp delSp modSp add mod">
        <pc:chgData name="Meena, Ramjilal" userId="04f47ffa-00dc-4f53-a1c1-93674d103375" providerId="ADAL" clId="{580846D2-2855-4898-9A81-FD7550FB26EA}" dt="2023-11-06T15:36:00.968" v="519" actId="1440"/>
        <pc:sldMkLst>
          <pc:docMk/>
          <pc:sldMk cId="506680432" sldId="491"/>
        </pc:sldMkLst>
        <pc:spChg chg="mod">
          <ac:chgData name="Meena, Ramjilal" userId="04f47ffa-00dc-4f53-a1c1-93674d103375" providerId="ADAL" clId="{580846D2-2855-4898-9A81-FD7550FB26EA}" dt="2023-11-06T04:17:13.088" v="445" actId="207"/>
          <ac:spMkLst>
            <pc:docMk/>
            <pc:sldMk cId="506680432" sldId="491"/>
            <ac:spMk id="2" creationId="{E8BEF486-4AA2-1415-B40E-85F4FEE92377}"/>
          </ac:spMkLst>
        </pc:spChg>
        <pc:spChg chg="mod">
          <ac:chgData name="Meena, Ramjilal" userId="04f47ffa-00dc-4f53-a1c1-93674d103375" providerId="ADAL" clId="{580846D2-2855-4898-9A81-FD7550FB26EA}" dt="2023-11-06T04:19:30.641" v="463" actId="20577"/>
          <ac:spMkLst>
            <pc:docMk/>
            <pc:sldMk cId="506680432" sldId="491"/>
            <ac:spMk id="4" creationId="{3332AEE5-98AD-BBDF-02F6-D63F99A7F892}"/>
          </ac:spMkLst>
        </pc:spChg>
        <pc:spChg chg="add del mod">
          <ac:chgData name="Meena, Ramjilal" userId="04f47ffa-00dc-4f53-a1c1-93674d103375" providerId="ADAL" clId="{580846D2-2855-4898-9A81-FD7550FB26EA}" dt="2023-11-06T04:13:33.297" v="408" actId="478"/>
          <ac:spMkLst>
            <pc:docMk/>
            <pc:sldMk cId="506680432" sldId="491"/>
            <ac:spMk id="5" creationId="{6922EFFE-A550-E3A6-6AA0-6F8C54B52016}"/>
          </ac:spMkLst>
        </pc:spChg>
        <pc:spChg chg="add del mod">
          <ac:chgData name="Meena, Ramjilal" userId="04f47ffa-00dc-4f53-a1c1-93674d103375" providerId="ADAL" clId="{580846D2-2855-4898-9A81-FD7550FB26EA}" dt="2023-11-06T04:17:19.350" v="447" actId="478"/>
          <ac:spMkLst>
            <pc:docMk/>
            <pc:sldMk cId="506680432" sldId="491"/>
            <ac:spMk id="10" creationId="{8A6D8828-1A7D-41E1-0FCD-EAE77D99AC66}"/>
          </ac:spMkLst>
        </pc:spChg>
        <pc:picChg chg="del">
          <ac:chgData name="Meena, Ramjilal" userId="04f47ffa-00dc-4f53-a1c1-93674d103375" providerId="ADAL" clId="{580846D2-2855-4898-9A81-FD7550FB26EA}" dt="2023-11-06T03:58:34.015" v="327" actId="478"/>
          <ac:picMkLst>
            <pc:docMk/>
            <pc:sldMk cId="506680432" sldId="491"/>
            <ac:picMk id="9" creationId="{CBDFE618-F8D4-1B73-BF56-ABF9D8581F8E}"/>
          </ac:picMkLst>
        </pc:picChg>
        <pc:picChg chg="add del mod">
          <ac:chgData name="Meena, Ramjilal" userId="04f47ffa-00dc-4f53-a1c1-93674d103375" providerId="ADAL" clId="{580846D2-2855-4898-9A81-FD7550FB26EA}" dt="2023-11-06T04:17:16.006" v="446" actId="478"/>
          <ac:picMkLst>
            <pc:docMk/>
            <pc:sldMk cId="506680432" sldId="491"/>
            <ac:picMk id="11" creationId="{224DDF30-4F4E-406D-7AE1-FC14D6FE697D}"/>
          </ac:picMkLst>
        </pc:picChg>
        <pc:picChg chg="del">
          <ac:chgData name="Meena, Ramjilal" userId="04f47ffa-00dc-4f53-a1c1-93674d103375" providerId="ADAL" clId="{580846D2-2855-4898-9A81-FD7550FB26EA}" dt="2023-11-06T03:58:31.784" v="326" actId="478"/>
          <ac:picMkLst>
            <pc:docMk/>
            <pc:sldMk cId="506680432" sldId="491"/>
            <ac:picMk id="12" creationId="{4AD7924E-68F1-31D8-4A9B-8212E85B8CB8}"/>
          </ac:picMkLst>
        </pc:picChg>
        <pc:picChg chg="del mod">
          <ac:chgData name="Meena, Ramjilal" userId="04f47ffa-00dc-4f53-a1c1-93674d103375" providerId="ADAL" clId="{580846D2-2855-4898-9A81-FD7550FB26EA}" dt="2023-11-06T04:17:51.523" v="453" actId="478"/>
          <ac:picMkLst>
            <pc:docMk/>
            <pc:sldMk cId="506680432" sldId="491"/>
            <ac:picMk id="13" creationId="{E757BE9C-615D-AE99-6E8C-7BA09F74E7D8}"/>
          </ac:picMkLst>
        </pc:picChg>
        <pc:picChg chg="add del mod">
          <ac:chgData name="Meena, Ramjilal" userId="04f47ffa-00dc-4f53-a1c1-93674d103375" providerId="ADAL" clId="{580846D2-2855-4898-9A81-FD7550FB26EA}" dt="2023-11-06T04:07:01.952" v="380" actId="478"/>
          <ac:picMkLst>
            <pc:docMk/>
            <pc:sldMk cId="506680432" sldId="491"/>
            <ac:picMk id="16" creationId="{791406EB-5EA6-200C-61F9-7280715CB8DA}"/>
          </ac:picMkLst>
        </pc:picChg>
        <pc:picChg chg="add del">
          <ac:chgData name="Meena, Ramjilal" userId="04f47ffa-00dc-4f53-a1c1-93674d103375" providerId="ADAL" clId="{580846D2-2855-4898-9A81-FD7550FB26EA}" dt="2023-11-06T04:07:35.859" v="382" actId="478"/>
          <ac:picMkLst>
            <pc:docMk/>
            <pc:sldMk cId="506680432" sldId="491"/>
            <ac:picMk id="17" creationId="{19BA3F23-0FFB-63E6-5F65-43BB51355012}"/>
          </ac:picMkLst>
        </pc:picChg>
        <pc:picChg chg="add del mod">
          <ac:chgData name="Meena, Ramjilal" userId="04f47ffa-00dc-4f53-a1c1-93674d103375" providerId="ADAL" clId="{580846D2-2855-4898-9A81-FD7550FB26EA}" dt="2023-11-06T04:08:12.474" v="389" actId="478"/>
          <ac:picMkLst>
            <pc:docMk/>
            <pc:sldMk cId="506680432" sldId="491"/>
            <ac:picMk id="19" creationId="{DCE81FF8-BEBF-B7CB-C480-C8E3AB3D9C1C}"/>
          </ac:picMkLst>
        </pc:picChg>
        <pc:picChg chg="add del">
          <ac:chgData name="Meena, Ramjilal" userId="04f47ffa-00dc-4f53-a1c1-93674d103375" providerId="ADAL" clId="{580846D2-2855-4898-9A81-FD7550FB26EA}" dt="2023-11-06T04:08:47.074" v="391" actId="478"/>
          <ac:picMkLst>
            <pc:docMk/>
            <pc:sldMk cId="506680432" sldId="491"/>
            <ac:picMk id="21" creationId="{E7E43CC7-1332-B20E-D829-FCD7F579AB92}"/>
          </ac:picMkLst>
        </pc:picChg>
        <pc:picChg chg="add mod">
          <ac:chgData name="Meena, Ramjilal" userId="04f47ffa-00dc-4f53-a1c1-93674d103375" providerId="ADAL" clId="{580846D2-2855-4898-9A81-FD7550FB26EA}" dt="2023-11-06T04:09:40.458" v="401" actId="14100"/>
          <ac:picMkLst>
            <pc:docMk/>
            <pc:sldMk cId="506680432" sldId="491"/>
            <ac:picMk id="23" creationId="{D8855EE0-351F-CF56-F401-369A4403B1EB}"/>
          </ac:picMkLst>
        </pc:picChg>
        <pc:picChg chg="add mod">
          <ac:chgData name="Meena, Ramjilal" userId="04f47ffa-00dc-4f53-a1c1-93674d103375" providerId="ADAL" clId="{580846D2-2855-4898-9A81-FD7550FB26EA}" dt="2023-11-06T15:35:47.045" v="518" actId="1440"/>
          <ac:picMkLst>
            <pc:docMk/>
            <pc:sldMk cId="506680432" sldId="491"/>
            <ac:picMk id="24" creationId="{A620E262-D187-5EAD-724A-C3F984F567A1}"/>
          </ac:picMkLst>
        </pc:picChg>
        <pc:picChg chg="add mod">
          <ac:chgData name="Meena, Ramjilal" userId="04f47ffa-00dc-4f53-a1c1-93674d103375" providerId="ADAL" clId="{580846D2-2855-4898-9A81-FD7550FB26EA}" dt="2023-11-06T15:35:42.037" v="516" actId="1440"/>
          <ac:picMkLst>
            <pc:docMk/>
            <pc:sldMk cId="506680432" sldId="491"/>
            <ac:picMk id="25" creationId="{CF2B0954-A963-127F-B19B-CE08B96958C6}"/>
          </ac:picMkLst>
        </pc:picChg>
        <pc:picChg chg="add mod">
          <ac:chgData name="Meena, Ramjilal" userId="04f47ffa-00dc-4f53-a1c1-93674d103375" providerId="ADAL" clId="{580846D2-2855-4898-9A81-FD7550FB26EA}" dt="2023-11-06T15:36:00.968" v="519" actId="1440"/>
          <ac:picMkLst>
            <pc:docMk/>
            <pc:sldMk cId="506680432" sldId="491"/>
            <ac:picMk id="27" creationId="{6D0A72BE-81D0-F4E4-090F-49698D1A8006}"/>
          </ac:picMkLst>
        </pc:picChg>
      </pc:sldChg>
      <pc:sldChg chg="modSp add mod ord">
        <pc:chgData name="Meena, Ramjilal" userId="04f47ffa-00dc-4f53-a1c1-93674d103375" providerId="ADAL" clId="{580846D2-2855-4898-9A81-FD7550FB26EA}" dt="2023-11-06T04:20:13.297" v="477"/>
        <pc:sldMkLst>
          <pc:docMk/>
          <pc:sldMk cId="629974646" sldId="492"/>
        </pc:sldMkLst>
        <pc:spChg chg="mod">
          <ac:chgData name="Meena, Ramjilal" userId="04f47ffa-00dc-4f53-a1c1-93674d103375" providerId="ADAL" clId="{580846D2-2855-4898-9A81-FD7550FB26EA}" dt="2023-11-06T04:19:50.985" v="475" actId="20577"/>
          <ac:spMkLst>
            <pc:docMk/>
            <pc:sldMk cId="629974646" sldId="492"/>
            <ac:spMk id="4" creationId="{3332AEE5-98AD-BBDF-02F6-D63F99A7F892}"/>
          </ac:spMkLst>
        </pc:spChg>
      </pc:sldChg>
      <pc:sldChg chg="addSp delSp modSp add mod">
        <pc:chgData name="Meena, Ramjilal" userId="04f47ffa-00dc-4f53-a1c1-93674d103375" providerId="ADAL" clId="{580846D2-2855-4898-9A81-FD7550FB26EA}" dt="2023-11-06T15:41:30.670" v="583" actId="1440"/>
        <pc:sldMkLst>
          <pc:docMk/>
          <pc:sldMk cId="1609453550" sldId="493"/>
        </pc:sldMkLst>
        <pc:spChg chg="mod">
          <ac:chgData name="Meena, Ramjilal" userId="04f47ffa-00dc-4f53-a1c1-93674d103375" providerId="ADAL" clId="{580846D2-2855-4898-9A81-FD7550FB26EA}" dt="2023-11-06T15:39:37.477" v="566" actId="6549"/>
          <ac:spMkLst>
            <pc:docMk/>
            <pc:sldMk cId="1609453550" sldId="493"/>
            <ac:spMk id="2" creationId="{E8BEF486-4AA2-1415-B40E-85F4FEE92377}"/>
          </ac:spMkLst>
        </pc:spChg>
        <pc:spChg chg="mod">
          <ac:chgData name="Meena, Ramjilal" userId="04f47ffa-00dc-4f53-a1c1-93674d103375" providerId="ADAL" clId="{580846D2-2855-4898-9A81-FD7550FB26EA}" dt="2023-11-06T15:35:25.680" v="515" actId="20577"/>
          <ac:spMkLst>
            <pc:docMk/>
            <pc:sldMk cId="1609453550" sldId="493"/>
            <ac:spMk id="4" creationId="{3332AEE5-98AD-BBDF-02F6-D63F99A7F892}"/>
          </ac:spMkLst>
        </pc:spChg>
        <pc:picChg chg="add del mod">
          <ac:chgData name="Meena, Ramjilal" userId="04f47ffa-00dc-4f53-a1c1-93674d103375" providerId="ADAL" clId="{580846D2-2855-4898-9A81-FD7550FB26EA}" dt="2023-11-06T15:36:11.390" v="520" actId="478"/>
          <ac:picMkLst>
            <pc:docMk/>
            <pc:sldMk cId="1609453550" sldId="493"/>
            <ac:picMk id="3" creationId="{A27DCC8E-3FB6-6981-E534-DE1D201D5C74}"/>
          </ac:picMkLst>
        </pc:picChg>
        <pc:picChg chg="add del mod">
          <ac:chgData name="Meena, Ramjilal" userId="04f47ffa-00dc-4f53-a1c1-93674d103375" providerId="ADAL" clId="{580846D2-2855-4898-9A81-FD7550FB26EA}" dt="2023-11-06T15:40:34.180" v="576" actId="478"/>
          <ac:picMkLst>
            <pc:docMk/>
            <pc:sldMk cId="1609453550" sldId="493"/>
            <ac:picMk id="5" creationId="{924E9E47-208E-6F96-32BC-D9276FBF9205}"/>
          </ac:picMkLst>
        </pc:picChg>
        <pc:picChg chg="add mod">
          <ac:chgData name="Meena, Ramjilal" userId="04f47ffa-00dc-4f53-a1c1-93674d103375" providerId="ADAL" clId="{580846D2-2855-4898-9A81-FD7550FB26EA}" dt="2023-11-06T15:41:27.670" v="582" actId="1440"/>
          <ac:picMkLst>
            <pc:docMk/>
            <pc:sldMk cId="1609453550" sldId="493"/>
            <ac:picMk id="7" creationId="{425C3E6E-C3A9-C5B0-3F20-1B28708F186C}"/>
          </ac:picMkLst>
        </pc:picChg>
        <pc:picChg chg="add mod">
          <ac:chgData name="Meena, Ramjilal" userId="04f47ffa-00dc-4f53-a1c1-93674d103375" providerId="ADAL" clId="{580846D2-2855-4898-9A81-FD7550FB26EA}" dt="2023-11-06T15:41:30.670" v="583" actId="1440"/>
          <ac:picMkLst>
            <pc:docMk/>
            <pc:sldMk cId="1609453550" sldId="493"/>
            <ac:picMk id="9" creationId="{BE160CA9-C0DD-C893-5956-EBEB218509B1}"/>
          </ac:picMkLst>
        </pc:picChg>
        <pc:picChg chg="add mod">
          <ac:chgData name="Meena, Ramjilal" userId="04f47ffa-00dc-4f53-a1c1-93674d103375" providerId="ADAL" clId="{580846D2-2855-4898-9A81-FD7550FB26EA}" dt="2023-11-06T15:41:24.501" v="581" actId="1440"/>
          <ac:picMkLst>
            <pc:docMk/>
            <pc:sldMk cId="1609453550" sldId="493"/>
            <ac:picMk id="11" creationId="{241836E5-A4D6-BB41-20D3-4117F36E1F1D}"/>
          </ac:picMkLst>
        </pc:picChg>
        <pc:picChg chg="del">
          <ac:chgData name="Meena, Ramjilal" userId="04f47ffa-00dc-4f53-a1c1-93674d103375" providerId="ADAL" clId="{580846D2-2855-4898-9A81-FD7550FB26EA}" dt="2023-11-06T15:32:39.881" v="494" actId="478"/>
          <ac:picMkLst>
            <pc:docMk/>
            <pc:sldMk cId="1609453550" sldId="493"/>
            <ac:picMk id="24" creationId="{A620E262-D187-5EAD-724A-C3F984F567A1}"/>
          </ac:picMkLst>
        </pc:picChg>
        <pc:picChg chg="del">
          <ac:chgData name="Meena, Ramjilal" userId="04f47ffa-00dc-4f53-a1c1-93674d103375" providerId="ADAL" clId="{580846D2-2855-4898-9A81-FD7550FB26EA}" dt="2023-11-06T15:33:22.143" v="500" actId="478"/>
          <ac:picMkLst>
            <pc:docMk/>
            <pc:sldMk cId="1609453550" sldId="493"/>
            <ac:picMk id="25" creationId="{CF2B0954-A963-127F-B19B-CE08B96958C6}"/>
          </ac:picMkLst>
        </pc:picChg>
        <pc:picChg chg="del">
          <ac:chgData name="Meena, Ramjilal" userId="04f47ffa-00dc-4f53-a1c1-93674d103375" providerId="ADAL" clId="{580846D2-2855-4898-9A81-FD7550FB26EA}" dt="2023-11-06T15:32:42.927" v="495" actId="478"/>
          <ac:picMkLst>
            <pc:docMk/>
            <pc:sldMk cId="1609453550" sldId="493"/>
            <ac:picMk id="27" creationId="{6D0A72BE-81D0-F4E4-090F-49698D1A8006}"/>
          </ac:picMkLst>
        </pc:picChg>
      </pc:sldChg>
      <pc:sldChg chg="addSp modSp add mod ord">
        <pc:chgData name="Meena, Ramjilal" userId="04f47ffa-00dc-4f53-a1c1-93674d103375" providerId="ADAL" clId="{580846D2-2855-4898-9A81-FD7550FB26EA}" dt="2023-11-06T15:37:38.976" v="530"/>
        <pc:sldMkLst>
          <pc:docMk/>
          <pc:sldMk cId="2712322251" sldId="494"/>
        </pc:sldMkLst>
        <pc:spChg chg="mod">
          <ac:chgData name="Meena, Ramjilal" userId="04f47ffa-00dc-4f53-a1c1-93674d103375" providerId="ADAL" clId="{580846D2-2855-4898-9A81-FD7550FB26EA}" dt="2023-11-06T15:37:38.976" v="530"/>
          <ac:spMkLst>
            <pc:docMk/>
            <pc:sldMk cId="2712322251" sldId="494"/>
            <ac:spMk id="2" creationId="{E8BEF486-4AA2-1415-B40E-85F4FEE92377}"/>
          </ac:spMkLst>
        </pc:spChg>
        <pc:spChg chg="mod">
          <ac:chgData name="Meena, Ramjilal" userId="04f47ffa-00dc-4f53-a1c1-93674d103375" providerId="ADAL" clId="{580846D2-2855-4898-9A81-FD7550FB26EA}" dt="2023-11-06T15:35:20.501" v="513" actId="20577"/>
          <ac:spMkLst>
            <pc:docMk/>
            <pc:sldMk cId="2712322251" sldId="494"/>
            <ac:spMk id="4" creationId="{3332AEE5-98AD-BBDF-02F6-D63F99A7F892}"/>
          </ac:spMkLst>
        </pc:spChg>
        <pc:picChg chg="mod">
          <ac:chgData name="Meena, Ramjilal" userId="04f47ffa-00dc-4f53-a1c1-93674d103375" providerId="ADAL" clId="{580846D2-2855-4898-9A81-FD7550FB26EA}" dt="2023-11-06T15:34:45.065" v="509" actId="1440"/>
          <ac:picMkLst>
            <pc:docMk/>
            <pc:sldMk cId="2712322251" sldId="494"/>
            <ac:picMk id="3" creationId="{A27DCC8E-3FB6-6981-E534-DE1D201D5C74}"/>
          </ac:picMkLst>
        </pc:picChg>
        <pc:picChg chg="mod">
          <ac:chgData name="Meena, Ramjilal" userId="04f47ffa-00dc-4f53-a1c1-93674d103375" providerId="ADAL" clId="{580846D2-2855-4898-9A81-FD7550FB26EA}" dt="2023-11-06T15:34:39.149" v="508" actId="1440"/>
          <ac:picMkLst>
            <pc:docMk/>
            <pc:sldMk cId="2712322251" sldId="494"/>
            <ac:picMk id="5" creationId="{924E9E47-208E-6F96-32BC-D9276FBF9205}"/>
          </ac:picMkLst>
        </pc:picChg>
        <pc:picChg chg="add mod">
          <ac:chgData name="Meena, Ramjilal" userId="04f47ffa-00dc-4f53-a1c1-93674d103375" providerId="ADAL" clId="{580846D2-2855-4898-9A81-FD7550FB26EA}" dt="2023-11-06T15:34:34.062" v="507" actId="1440"/>
          <ac:picMkLst>
            <pc:docMk/>
            <pc:sldMk cId="2712322251" sldId="494"/>
            <ac:picMk id="9" creationId="{570A3695-9028-F4BA-4E95-AC711A046C60}"/>
          </ac:picMkLst>
        </pc:picChg>
      </pc:sldChg>
      <pc:sldChg chg="add ord modAnim">
        <pc:chgData name="Meena, Ramjilal" userId="04f47ffa-00dc-4f53-a1c1-93674d103375" providerId="ADAL" clId="{580846D2-2855-4898-9A81-FD7550FB26EA}" dt="2023-11-06T15:42:42.144" v="595"/>
        <pc:sldMkLst>
          <pc:docMk/>
          <pc:sldMk cId="1738651405" sldId="495"/>
        </pc:sldMkLst>
      </pc:sldChg>
      <pc:sldChg chg="add ord modAnim">
        <pc:chgData name="Meena, Ramjilal" userId="04f47ffa-00dc-4f53-a1c1-93674d103375" providerId="ADAL" clId="{580846D2-2855-4898-9A81-FD7550FB26EA}" dt="2023-11-06T15:42:49.524" v="596"/>
        <pc:sldMkLst>
          <pc:docMk/>
          <pc:sldMk cId="664912861" sldId="496"/>
        </pc:sldMkLst>
      </pc:sldChg>
      <pc:sldChg chg="add del ord modAnim">
        <pc:chgData name="Meena, Ramjilal" userId="04f47ffa-00dc-4f53-a1c1-93674d103375" providerId="ADAL" clId="{580846D2-2855-4898-9A81-FD7550FB26EA}" dt="2023-11-12T11:29:02.367" v="2032" actId="47"/>
        <pc:sldMkLst>
          <pc:docMk/>
          <pc:sldMk cId="3829679715" sldId="497"/>
        </pc:sldMkLst>
      </pc:sldChg>
      <pc:sldChg chg="addSp delSp modSp add mod ord">
        <pc:chgData name="Meena, Ramjilal" userId="04f47ffa-00dc-4f53-a1c1-93674d103375" providerId="ADAL" clId="{580846D2-2855-4898-9A81-FD7550FB26EA}" dt="2023-11-06T15:50:03.169" v="629" actId="14100"/>
        <pc:sldMkLst>
          <pc:docMk/>
          <pc:sldMk cId="557476910" sldId="498"/>
        </pc:sldMkLst>
        <pc:picChg chg="mod">
          <ac:chgData name="Meena, Ramjilal" userId="04f47ffa-00dc-4f53-a1c1-93674d103375" providerId="ADAL" clId="{580846D2-2855-4898-9A81-FD7550FB26EA}" dt="2023-11-06T15:46:29.967" v="618" actId="14100"/>
          <ac:picMkLst>
            <pc:docMk/>
            <pc:sldMk cId="557476910" sldId="498"/>
            <ac:picMk id="3" creationId="{D0BA9200-40B9-8B85-EFBE-984E0CACFEB0}"/>
          </ac:picMkLst>
        </pc:picChg>
        <pc:picChg chg="mod">
          <ac:chgData name="Meena, Ramjilal" userId="04f47ffa-00dc-4f53-a1c1-93674d103375" providerId="ADAL" clId="{580846D2-2855-4898-9A81-FD7550FB26EA}" dt="2023-11-06T15:46:30.847" v="619" actId="14100"/>
          <ac:picMkLst>
            <pc:docMk/>
            <pc:sldMk cId="557476910" sldId="498"/>
            <ac:picMk id="4" creationId="{EB6DAC99-AF30-2CA3-5866-B850DB2CB5DD}"/>
          </ac:picMkLst>
        </pc:picChg>
        <pc:picChg chg="mod">
          <ac:chgData name="Meena, Ramjilal" userId="04f47ffa-00dc-4f53-a1c1-93674d103375" providerId="ADAL" clId="{580846D2-2855-4898-9A81-FD7550FB26EA}" dt="2023-11-06T15:46:29.276" v="617" actId="14100"/>
          <ac:picMkLst>
            <pc:docMk/>
            <pc:sldMk cId="557476910" sldId="498"/>
            <ac:picMk id="5" creationId="{2D9596B3-6A1A-9FD4-88DF-0A42DCA28514}"/>
          </ac:picMkLst>
        </pc:picChg>
        <pc:picChg chg="mod">
          <ac:chgData name="Meena, Ramjilal" userId="04f47ffa-00dc-4f53-a1c1-93674d103375" providerId="ADAL" clId="{580846D2-2855-4898-9A81-FD7550FB26EA}" dt="2023-11-06T15:46:28.916" v="616" actId="14100"/>
          <ac:picMkLst>
            <pc:docMk/>
            <pc:sldMk cId="557476910" sldId="498"/>
            <ac:picMk id="7" creationId="{E8974870-2258-D0F0-04DA-356F18BBA1F9}"/>
          </ac:picMkLst>
        </pc:picChg>
        <pc:picChg chg="mod">
          <ac:chgData name="Meena, Ramjilal" userId="04f47ffa-00dc-4f53-a1c1-93674d103375" providerId="ADAL" clId="{580846D2-2855-4898-9A81-FD7550FB26EA}" dt="2023-11-06T15:46:31.663" v="620" actId="14100"/>
          <ac:picMkLst>
            <pc:docMk/>
            <pc:sldMk cId="557476910" sldId="498"/>
            <ac:picMk id="9" creationId="{0D512A28-DC9D-3B69-8155-D07801CE9EB7}"/>
          </ac:picMkLst>
        </pc:picChg>
        <pc:picChg chg="add del mod">
          <ac:chgData name="Meena, Ramjilal" userId="04f47ffa-00dc-4f53-a1c1-93674d103375" providerId="ADAL" clId="{580846D2-2855-4898-9A81-FD7550FB26EA}" dt="2023-11-06T15:47:48.416" v="623" actId="478"/>
          <ac:picMkLst>
            <pc:docMk/>
            <pc:sldMk cId="557476910" sldId="498"/>
            <ac:picMk id="10" creationId="{11850A3E-FF05-9E3B-FBE5-D01135D8766A}"/>
          </ac:picMkLst>
        </pc:picChg>
        <pc:picChg chg="mod">
          <ac:chgData name="Meena, Ramjilal" userId="04f47ffa-00dc-4f53-a1c1-93674d103375" providerId="ADAL" clId="{580846D2-2855-4898-9A81-FD7550FB26EA}" dt="2023-11-06T15:46:37.238" v="622" actId="14100"/>
          <ac:picMkLst>
            <pc:docMk/>
            <pc:sldMk cId="557476910" sldId="498"/>
            <ac:picMk id="12" creationId="{00C96E87-13C0-4084-AE81-7984B381B0CA}"/>
          </ac:picMkLst>
        </pc:picChg>
        <pc:picChg chg="add mod">
          <ac:chgData name="Meena, Ramjilal" userId="04f47ffa-00dc-4f53-a1c1-93674d103375" providerId="ADAL" clId="{580846D2-2855-4898-9A81-FD7550FB26EA}" dt="2023-11-06T15:50:03.169" v="629" actId="14100"/>
          <ac:picMkLst>
            <pc:docMk/>
            <pc:sldMk cId="557476910" sldId="498"/>
            <ac:picMk id="13" creationId="{2B2FFA2E-FF03-6554-FB3D-11D0A8867154}"/>
          </ac:picMkLst>
        </pc:picChg>
        <pc:picChg chg="del">
          <ac:chgData name="Meena, Ramjilal" userId="04f47ffa-00dc-4f53-a1c1-93674d103375" providerId="ADAL" clId="{580846D2-2855-4898-9A81-FD7550FB26EA}" dt="2023-11-06T15:45:01.367" v="601" actId="478"/>
          <ac:picMkLst>
            <pc:docMk/>
            <pc:sldMk cId="557476910" sldId="498"/>
            <ac:picMk id="18" creationId="{A675A18F-A096-B048-55A0-D74E184F4DF6}"/>
          </ac:picMkLst>
        </pc:picChg>
      </pc:sldChg>
      <pc:sldChg chg="addSp delSp modSp add mod ord">
        <pc:chgData name="Meena, Ramjilal" userId="04f47ffa-00dc-4f53-a1c1-93674d103375" providerId="ADAL" clId="{580846D2-2855-4898-9A81-FD7550FB26EA}" dt="2023-11-07T17:31:50.710" v="1274" actId="1076"/>
        <pc:sldMkLst>
          <pc:docMk/>
          <pc:sldMk cId="118872432" sldId="499"/>
        </pc:sldMkLst>
        <pc:spChg chg="mod">
          <ac:chgData name="Meena, Ramjilal" userId="04f47ffa-00dc-4f53-a1c1-93674d103375" providerId="ADAL" clId="{580846D2-2855-4898-9A81-FD7550FB26EA}" dt="2023-11-07T16:19:50.860" v="633"/>
          <ac:spMkLst>
            <pc:docMk/>
            <pc:sldMk cId="118872432" sldId="499"/>
            <ac:spMk id="2" creationId="{9C5DD57F-2FE6-ECB7-1681-7956002264DB}"/>
          </ac:spMkLst>
        </pc:spChg>
        <pc:spChg chg="del mod">
          <ac:chgData name="Meena, Ramjilal" userId="04f47ffa-00dc-4f53-a1c1-93674d103375" providerId="ADAL" clId="{580846D2-2855-4898-9A81-FD7550FB26EA}" dt="2023-11-07T17:31:30.405" v="1265" actId="478"/>
          <ac:spMkLst>
            <pc:docMk/>
            <pc:sldMk cId="118872432" sldId="499"/>
            <ac:spMk id="5" creationId="{48E80038-55AF-7BB7-DF49-60F80F52630B}"/>
          </ac:spMkLst>
        </pc:spChg>
        <pc:spChg chg="mod">
          <ac:chgData name="Meena, Ramjilal" userId="04f47ffa-00dc-4f53-a1c1-93674d103375" providerId="ADAL" clId="{580846D2-2855-4898-9A81-FD7550FB26EA}" dt="2023-11-07T17:31:37.912" v="1268" actId="1076"/>
          <ac:spMkLst>
            <pc:docMk/>
            <pc:sldMk cId="118872432" sldId="499"/>
            <ac:spMk id="7" creationId="{36866002-CE0A-DC18-2732-F8895A8210A1}"/>
          </ac:spMkLst>
        </pc:spChg>
        <pc:picChg chg="add mod">
          <ac:chgData name="Meena, Ramjilal" userId="04f47ffa-00dc-4f53-a1c1-93674d103375" providerId="ADAL" clId="{580846D2-2855-4898-9A81-FD7550FB26EA}" dt="2023-11-07T17:31:50.710" v="1274" actId="1076"/>
          <ac:picMkLst>
            <pc:docMk/>
            <pc:sldMk cId="118872432" sldId="499"/>
            <ac:picMk id="3" creationId="{6CCFBFC6-C2D9-BD9D-493D-290620A9ECEA}"/>
          </ac:picMkLst>
        </pc:picChg>
      </pc:sldChg>
      <pc:sldChg chg="addSp delSp modSp add del mod">
        <pc:chgData name="Meena, Ramjilal" userId="04f47ffa-00dc-4f53-a1c1-93674d103375" providerId="ADAL" clId="{580846D2-2855-4898-9A81-FD7550FB26EA}" dt="2023-11-07T16:41:40.005" v="1046" actId="47"/>
        <pc:sldMkLst>
          <pc:docMk/>
          <pc:sldMk cId="265796730" sldId="500"/>
        </pc:sldMkLst>
        <pc:spChg chg="mod">
          <ac:chgData name="Meena, Ramjilal" userId="04f47ffa-00dc-4f53-a1c1-93674d103375" providerId="ADAL" clId="{580846D2-2855-4898-9A81-FD7550FB26EA}" dt="2023-11-07T16:41:36.897" v="1045" actId="6549"/>
          <ac:spMkLst>
            <pc:docMk/>
            <pc:sldMk cId="265796730" sldId="500"/>
            <ac:spMk id="2" creationId="{9C5DD57F-2FE6-ECB7-1681-7956002264DB}"/>
          </ac:spMkLst>
        </pc:spChg>
        <pc:spChg chg="mod">
          <ac:chgData name="Meena, Ramjilal" userId="04f47ffa-00dc-4f53-a1c1-93674d103375" providerId="ADAL" clId="{580846D2-2855-4898-9A81-FD7550FB26EA}" dt="2023-11-07T16:37:15.946" v="824" actId="207"/>
          <ac:spMkLst>
            <pc:docMk/>
            <pc:sldMk cId="265796730" sldId="500"/>
            <ac:spMk id="7" creationId="{36866002-CE0A-DC18-2732-F8895A8210A1}"/>
          </ac:spMkLst>
        </pc:spChg>
        <pc:spChg chg="add mod">
          <ac:chgData name="Meena, Ramjilal" userId="04f47ffa-00dc-4f53-a1c1-93674d103375" providerId="ADAL" clId="{580846D2-2855-4898-9A81-FD7550FB26EA}" dt="2023-11-07T16:29:57.922" v="768" actId="20577"/>
          <ac:spMkLst>
            <pc:docMk/>
            <pc:sldMk cId="265796730" sldId="500"/>
            <ac:spMk id="11" creationId="{4ADD9E41-9D64-223C-DBBC-7160313A85EB}"/>
          </ac:spMkLst>
        </pc:spChg>
        <pc:spChg chg="add mod">
          <ac:chgData name="Meena, Ramjilal" userId="04f47ffa-00dc-4f53-a1c1-93674d103375" providerId="ADAL" clId="{580846D2-2855-4898-9A81-FD7550FB26EA}" dt="2023-11-07T16:37:11" v="823" actId="20577"/>
          <ac:spMkLst>
            <pc:docMk/>
            <pc:sldMk cId="265796730" sldId="500"/>
            <ac:spMk id="12" creationId="{4B2C65DC-9194-5020-32CA-3F735976413E}"/>
          </ac:spMkLst>
        </pc:spChg>
        <pc:spChg chg="add del mod">
          <ac:chgData name="Meena, Ramjilal" userId="04f47ffa-00dc-4f53-a1c1-93674d103375" providerId="ADAL" clId="{580846D2-2855-4898-9A81-FD7550FB26EA}" dt="2023-11-07T16:36:13.295" v="814" actId="478"/>
          <ac:spMkLst>
            <pc:docMk/>
            <pc:sldMk cId="265796730" sldId="500"/>
            <ac:spMk id="14" creationId="{8C3937E0-543D-FF0E-53C0-D6A956B94F17}"/>
          </ac:spMkLst>
        </pc:spChg>
        <pc:spChg chg="add mod">
          <ac:chgData name="Meena, Ramjilal" userId="04f47ffa-00dc-4f53-a1c1-93674d103375" providerId="ADAL" clId="{580846D2-2855-4898-9A81-FD7550FB26EA}" dt="2023-11-07T16:36:28.506" v="816" actId="108"/>
          <ac:spMkLst>
            <pc:docMk/>
            <pc:sldMk cId="265796730" sldId="500"/>
            <ac:spMk id="16" creationId="{0F93571D-8348-B556-D908-43B29FD41F29}"/>
          </ac:spMkLst>
        </pc:spChg>
        <pc:spChg chg="add mod">
          <ac:chgData name="Meena, Ramjilal" userId="04f47ffa-00dc-4f53-a1c1-93674d103375" providerId="ADAL" clId="{580846D2-2855-4898-9A81-FD7550FB26EA}" dt="2023-11-07T16:36:23.468" v="815" actId="108"/>
          <ac:spMkLst>
            <pc:docMk/>
            <pc:sldMk cId="265796730" sldId="500"/>
            <ac:spMk id="20" creationId="{209307C9-B6D7-C15F-D642-3A5AA424101C}"/>
          </ac:spMkLst>
        </pc:spChg>
        <pc:spChg chg="add mod">
          <ac:chgData name="Meena, Ramjilal" userId="04f47ffa-00dc-4f53-a1c1-93674d103375" providerId="ADAL" clId="{580846D2-2855-4898-9A81-FD7550FB26EA}" dt="2023-11-07T16:38:25.656" v="831" actId="108"/>
          <ac:spMkLst>
            <pc:docMk/>
            <pc:sldMk cId="265796730" sldId="500"/>
            <ac:spMk id="24" creationId="{9C96F330-D855-5D63-C62E-E01656F88339}"/>
          </ac:spMkLst>
        </pc:spChg>
        <pc:spChg chg="add mod">
          <ac:chgData name="Meena, Ramjilal" userId="04f47ffa-00dc-4f53-a1c1-93674d103375" providerId="ADAL" clId="{580846D2-2855-4898-9A81-FD7550FB26EA}" dt="2023-11-07T16:40:09.813" v="986" actId="14100"/>
          <ac:spMkLst>
            <pc:docMk/>
            <pc:sldMk cId="265796730" sldId="500"/>
            <ac:spMk id="27" creationId="{EFF9F019-CA2F-820D-7BBB-E14FE6507706}"/>
          </ac:spMkLst>
        </pc:spChg>
        <pc:picChg chg="del">
          <ac:chgData name="Meena, Ramjilal" userId="04f47ffa-00dc-4f53-a1c1-93674d103375" providerId="ADAL" clId="{580846D2-2855-4898-9A81-FD7550FB26EA}" dt="2023-11-07T16:29:09.310" v="747" actId="478"/>
          <ac:picMkLst>
            <pc:docMk/>
            <pc:sldMk cId="265796730" sldId="500"/>
            <ac:picMk id="3" creationId="{6CCFBFC6-C2D9-BD9D-493D-290620A9ECEA}"/>
          </ac:picMkLst>
        </pc:picChg>
        <pc:picChg chg="add mod">
          <ac:chgData name="Meena, Ramjilal" userId="04f47ffa-00dc-4f53-a1c1-93674d103375" providerId="ADAL" clId="{580846D2-2855-4898-9A81-FD7550FB26EA}" dt="2023-11-07T16:30:07.717" v="770" actId="1076"/>
          <ac:picMkLst>
            <pc:docMk/>
            <pc:sldMk cId="265796730" sldId="500"/>
            <ac:picMk id="6" creationId="{894BA8D5-E916-EA29-8B75-8C90AFC4108D}"/>
          </ac:picMkLst>
        </pc:picChg>
        <pc:picChg chg="add mod">
          <ac:chgData name="Meena, Ramjilal" userId="04f47ffa-00dc-4f53-a1c1-93674d103375" providerId="ADAL" clId="{580846D2-2855-4898-9A81-FD7550FB26EA}" dt="2023-11-07T16:34:47.971" v="805" actId="1440"/>
          <ac:picMkLst>
            <pc:docMk/>
            <pc:sldMk cId="265796730" sldId="500"/>
            <ac:picMk id="18" creationId="{4B27E8DB-EA5D-2FA7-366F-33789F2CD677}"/>
          </ac:picMkLst>
        </pc:picChg>
        <pc:picChg chg="add mod">
          <ac:chgData name="Meena, Ramjilal" userId="04f47ffa-00dc-4f53-a1c1-93674d103375" providerId="ADAL" clId="{580846D2-2855-4898-9A81-FD7550FB26EA}" dt="2023-11-07T16:35:52.177" v="813" actId="1440"/>
          <ac:picMkLst>
            <pc:docMk/>
            <pc:sldMk cId="265796730" sldId="500"/>
            <ac:picMk id="22" creationId="{0053D5FA-EF92-4847-37BA-47C80161DBFA}"/>
          </ac:picMkLst>
        </pc:picChg>
        <pc:picChg chg="add mod">
          <ac:chgData name="Meena, Ramjilal" userId="04f47ffa-00dc-4f53-a1c1-93674d103375" providerId="ADAL" clId="{580846D2-2855-4898-9A81-FD7550FB26EA}" dt="2023-11-07T16:39:18.863" v="835" actId="1076"/>
          <ac:picMkLst>
            <pc:docMk/>
            <pc:sldMk cId="265796730" sldId="500"/>
            <ac:picMk id="26" creationId="{7D0133C8-C0E1-F4AD-BDD4-4A7F68BCAF58}"/>
          </ac:picMkLst>
        </pc:picChg>
      </pc:sldChg>
      <pc:sldChg chg="modSp add mod ord">
        <pc:chgData name="Meena, Ramjilal" userId="04f47ffa-00dc-4f53-a1c1-93674d103375" providerId="ADAL" clId="{580846D2-2855-4898-9A81-FD7550FB26EA}" dt="2023-11-07T16:41:30.099" v="1041"/>
        <pc:sldMkLst>
          <pc:docMk/>
          <pc:sldMk cId="563667278" sldId="501"/>
        </pc:sldMkLst>
        <pc:spChg chg="mod">
          <ac:chgData name="Meena, Ramjilal" userId="04f47ffa-00dc-4f53-a1c1-93674d103375" providerId="ADAL" clId="{580846D2-2855-4898-9A81-FD7550FB26EA}" dt="2023-11-07T16:41:18.951" v="1039" actId="404"/>
          <ac:spMkLst>
            <pc:docMk/>
            <pc:sldMk cId="563667278" sldId="501"/>
            <ac:spMk id="2" creationId="{9C5DD57F-2FE6-ECB7-1681-7956002264DB}"/>
          </ac:spMkLst>
        </pc:spChg>
      </pc:sldChg>
      <pc:sldChg chg="addSp delSp modSp add mod">
        <pc:chgData name="Meena, Ramjilal" userId="04f47ffa-00dc-4f53-a1c1-93674d103375" providerId="ADAL" clId="{580846D2-2855-4898-9A81-FD7550FB26EA}" dt="2023-11-07T17:06:19.974" v="1163" actId="478"/>
        <pc:sldMkLst>
          <pc:docMk/>
          <pc:sldMk cId="3871611548" sldId="502"/>
        </pc:sldMkLst>
        <pc:spChg chg="mod">
          <ac:chgData name="Meena, Ramjilal" userId="04f47ffa-00dc-4f53-a1c1-93674d103375" providerId="ADAL" clId="{580846D2-2855-4898-9A81-FD7550FB26EA}" dt="2023-11-07T16:43:24.614" v="1115" actId="403"/>
          <ac:spMkLst>
            <pc:docMk/>
            <pc:sldMk cId="3871611548" sldId="502"/>
            <ac:spMk id="2" creationId="{9C5DD57F-2FE6-ECB7-1681-7956002264DB}"/>
          </ac:spMkLst>
        </pc:spChg>
        <pc:spChg chg="add mod">
          <ac:chgData name="Meena, Ramjilal" userId="04f47ffa-00dc-4f53-a1c1-93674d103375" providerId="ADAL" clId="{580846D2-2855-4898-9A81-FD7550FB26EA}" dt="2023-11-07T16:44:09.305" v="1122" actId="14100"/>
          <ac:spMkLst>
            <pc:docMk/>
            <pc:sldMk cId="3871611548" sldId="502"/>
            <ac:spMk id="4" creationId="{ADB4E88B-F6B1-F858-00C3-A59067465DAB}"/>
          </ac:spMkLst>
        </pc:spChg>
        <pc:spChg chg="del">
          <ac:chgData name="Meena, Ramjilal" userId="04f47ffa-00dc-4f53-a1c1-93674d103375" providerId="ADAL" clId="{580846D2-2855-4898-9A81-FD7550FB26EA}" dt="2023-11-07T16:42:03.149" v="1058" actId="478"/>
          <ac:spMkLst>
            <pc:docMk/>
            <pc:sldMk cId="3871611548" sldId="502"/>
            <ac:spMk id="7" creationId="{36866002-CE0A-DC18-2732-F8895A8210A1}"/>
          </ac:spMkLst>
        </pc:spChg>
        <pc:spChg chg="del">
          <ac:chgData name="Meena, Ramjilal" userId="04f47ffa-00dc-4f53-a1c1-93674d103375" providerId="ADAL" clId="{580846D2-2855-4898-9A81-FD7550FB26EA}" dt="2023-11-07T16:41:59.613" v="1056" actId="478"/>
          <ac:spMkLst>
            <pc:docMk/>
            <pc:sldMk cId="3871611548" sldId="502"/>
            <ac:spMk id="11" creationId="{4ADD9E41-9D64-223C-DBBC-7160313A85EB}"/>
          </ac:spMkLst>
        </pc:spChg>
        <pc:spChg chg="del">
          <ac:chgData name="Meena, Ramjilal" userId="04f47ffa-00dc-4f53-a1c1-93674d103375" providerId="ADAL" clId="{580846D2-2855-4898-9A81-FD7550FB26EA}" dt="2023-11-07T16:41:57.447" v="1055" actId="478"/>
          <ac:spMkLst>
            <pc:docMk/>
            <pc:sldMk cId="3871611548" sldId="502"/>
            <ac:spMk id="12" creationId="{4B2C65DC-9194-5020-32CA-3F735976413E}"/>
          </ac:spMkLst>
        </pc:spChg>
        <pc:spChg chg="add del mod">
          <ac:chgData name="Meena, Ramjilal" userId="04f47ffa-00dc-4f53-a1c1-93674d103375" providerId="ADAL" clId="{580846D2-2855-4898-9A81-FD7550FB26EA}" dt="2023-11-07T17:06:19.974" v="1163" actId="478"/>
          <ac:spMkLst>
            <pc:docMk/>
            <pc:sldMk cId="3871611548" sldId="502"/>
            <ac:spMk id="15" creationId="{BC2403F9-6014-E3EA-2D26-30AF13054491}"/>
          </ac:spMkLst>
        </pc:spChg>
        <pc:spChg chg="del">
          <ac:chgData name="Meena, Ramjilal" userId="04f47ffa-00dc-4f53-a1c1-93674d103375" providerId="ADAL" clId="{580846D2-2855-4898-9A81-FD7550FB26EA}" dt="2023-11-07T16:41:56.018" v="1054" actId="478"/>
          <ac:spMkLst>
            <pc:docMk/>
            <pc:sldMk cId="3871611548" sldId="502"/>
            <ac:spMk id="16" creationId="{0F93571D-8348-B556-D908-43B29FD41F29}"/>
          </ac:spMkLst>
        </pc:spChg>
        <pc:spChg chg="add mod">
          <ac:chgData name="Meena, Ramjilal" userId="04f47ffa-00dc-4f53-a1c1-93674d103375" providerId="ADAL" clId="{580846D2-2855-4898-9A81-FD7550FB26EA}" dt="2023-11-07T16:57:33.696" v="1150" actId="14100"/>
          <ac:spMkLst>
            <pc:docMk/>
            <pc:sldMk cId="3871611548" sldId="502"/>
            <ac:spMk id="19" creationId="{FB34AD59-4E03-D6CC-05B7-005FEF0D77A8}"/>
          </ac:spMkLst>
        </pc:spChg>
        <pc:spChg chg="del">
          <ac:chgData name="Meena, Ramjilal" userId="04f47ffa-00dc-4f53-a1c1-93674d103375" providerId="ADAL" clId="{580846D2-2855-4898-9A81-FD7550FB26EA}" dt="2023-11-07T16:41:54.841" v="1053" actId="478"/>
          <ac:spMkLst>
            <pc:docMk/>
            <pc:sldMk cId="3871611548" sldId="502"/>
            <ac:spMk id="20" creationId="{209307C9-B6D7-C15F-D642-3A5AA424101C}"/>
          </ac:spMkLst>
        </pc:spChg>
        <pc:spChg chg="del">
          <ac:chgData name="Meena, Ramjilal" userId="04f47ffa-00dc-4f53-a1c1-93674d103375" providerId="ADAL" clId="{580846D2-2855-4898-9A81-FD7550FB26EA}" dt="2023-11-07T16:41:52.268" v="1050" actId="478"/>
          <ac:spMkLst>
            <pc:docMk/>
            <pc:sldMk cId="3871611548" sldId="502"/>
            <ac:spMk id="24" creationId="{9C96F330-D855-5D63-C62E-E01656F88339}"/>
          </ac:spMkLst>
        </pc:spChg>
        <pc:spChg chg="del">
          <ac:chgData name="Meena, Ramjilal" userId="04f47ffa-00dc-4f53-a1c1-93674d103375" providerId="ADAL" clId="{580846D2-2855-4898-9A81-FD7550FB26EA}" dt="2023-11-07T16:41:50.839" v="1049" actId="478"/>
          <ac:spMkLst>
            <pc:docMk/>
            <pc:sldMk cId="3871611548" sldId="502"/>
            <ac:spMk id="27" creationId="{EFF9F019-CA2F-820D-7BBB-E14FE6507706}"/>
          </ac:spMkLst>
        </pc:spChg>
        <pc:spChg chg="add mod">
          <ac:chgData name="Meena, Ramjilal" userId="04f47ffa-00dc-4f53-a1c1-93674d103375" providerId="ADAL" clId="{580846D2-2855-4898-9A81-FD7550FB26EA}" dt="2023-11-07T16:57:38.885" v="1151" actId="14100"/>
          <ac:spMkLst>
            <pc:docMk/>
            <pc:sldMk cId="3871611548" sldId="502"/>
            <ac:spMk id="28" creationId="{F9FC5EA0-AC9A-24FE-7BDC-5581858704C2}"/>
          </ac:spMkLst>
        </pc:spChg>
        <pc:spChg chg="add mod">
          <ac:chgData name="Meena, Ramjilal" userId="04f47ffa-00dc-4f53-a1c1-93674d103375" providerId="ADAL" clId="{580846D2-2855-4898-9A81-FD7550FB26EA}" dt="2023-11-07T16:58:47.373" v="1159" actId="14100"/>
          <ac:spMkLst>
            <pc:docMk/>
            <pc:sldMk cId="3871611548" sldId="502"/>
            <ac:spMk id="32" creationId="{4401003A-878E-2143-D1FA-8A83C1DB557B}"/>
          </ac:spMkLst>
        </pc:spChg>
        <pc:picChg chg="del">
          <ac:chgData name="Meena, Ramjilal" userId="04f47ffa-00dc-4f53-a1c1-93674d103375" providerId="ADAL" clId="{580846D2-2855-4898-9A81-FD7550FB26EA}" dt="2023-11-07T16:42:00.933" v="1057" actId="478"/>
          <ac:picMkLst>
            <pc:docMk/>
            <pc:sldMk cId="3871611548" sldId="502"/>
            <ac:picMk id="6" creationId="{894BA8D5-E916-EA29-8B75-8C90AFC4108D}"/>
          </ac:picMkLst>
        </pc:picChg>
        <pc:picChg chg="add mod">
          <ac:chgData name="Meena, Ramjilal" userId="04f47ffa-00dc-4f53-a1c1-93674d103375" providerId="ADAL" clId="{580846D2-2855-4898-9A81-FD7550FB26EA}" dt="2023-11-07T16:54:05.149" v="1129" actId="1440"/>
          <ac:picMkLst>
            <pc:docMk/>
            <pc:sldMk cId="3871611548" sldId="502"/>
            <ac:picMk id="13" creationId="{68C3B861-3453-8310-AACD-0F3307B56547}"/>
          </ac:picMkLst>
        </pc:picChg>
        <pc:picChg chg="del">
          <ac:chgData name="Meena, Ramjilal" userId="04f47ffa-00dc-4f53-a1c1-93674d103375" providerId="ADAL" clId="{580846D2-2855-4898-9A81-FD7550FB26EA}" dt="2023-11-07T16:41:52.974" v="1051" actId="478"/>
          <ac:picMkLst>
            <pc:docMk/>
            <pc:sldMk cId="3871611548" sldId="502"/>
            <ac:picMk id="18" creationId="{4B27E8DB-EA5D-2FA7-366F-33789F2CD677}"/>
          </ac:picMkLst>
        </pc:picChg>
        <pc:picChg chg="del">
          <ac:chgData name="Meena, Ramjilal" userId="04f47ffa-00dc-4f53-a1c1-93674d103375" providerId="ADAL" clId="{580846D2-2855-4898-9A81-FD7550FB26EA}" dt="2023-11-07T16:41:53.585" v="1052" actId="478"/>
          <ac:picMkLst>
            <pc:docMk/>
            <pc:sldMk cId="3871611548" sldId="502"/>
            <ac:picMk id="22" creationId="{0053D5FA-EF92-4847-37BA-47C80161DBFA}"/>
          </ac:picMkLst>
        </pc:picChg>
        <pc:picChg chg="add mod">
          <ac:chgData name="Meena, Ramjilal" userId="04f47ffa-00dc-4f53-a1c1-93674d103375" providerId="ADAL" clId="{580846D2-2855-4898-9A81-FD7550FB26EA}" dt="2023-11-07T16:56:54.775" v="1145" actId="1440"/>
          <ac:picMkLst>
            <pc:docMk/>
            <pc:sldMk cId="3871611548" sldId="502"/>
            <ac:picMk id="23" creationId="{A0ABA7AF-5EF3-391E-50A4-81C9CC30942D}"/>
          </ac:picMkLst>
        </pc:picChg>
        <pc:picChg chg="del">
          <ac:chgData name="Meena, Ramjilal" userId="04f47ffa-00dc-4f53-a1c1-93674d103375" providerId="ADAL" clId="{580846D2-2855-4898-9A81-FD7550FB26EA}" dt="2023-11-07T16:41:48.640" v="1048" actId="478"/>
          <ac:picMkLst>
            <pc:docMk/>
            <pc:sldMk cId="3871611548" sldId="502"/>
            <ac:picMk id="26" creationId="{7D0133C8-C0E1-F4AD-BDD4-4A7F68BCAF58}"/>
          </ac:picMkLst>
        </pc:picChg>
        <pc:picChg chg="add mod">
          <ac:chgData name="Meena, Ramjilal" userId="04f47ffa-00dc-4f53-a1c1-93674d103375" providerId="ADAL" clId="{580846D2-2855-4898-9A81-FD7550FB26EA}" dt="2023-11-07T16:58:11.326" v="1155" actId="1440"/>
          <ac:picMkLst>
            <pc:docMk/>
            <pc:sldMk cId="3871611548" sldId="502"/>
            <ac:picMk id="30" creationId="{BB793476-6B1D-2FDE-382E-F5BE1D25979A}"/>
          </ac:picMkLst>
        </pc:picChg>
        <pc:picChg chg="add mod">
          <ac:chgData name="Meena, Ramjilal" userId="04f47ffa-00dc-4f53-a1c1-93674d103375" providerId="ADAL" clId="{580846D2-2855-4898-9A81-FD7550FB26EA}" dt="2023-11-07T16:59:20.665" v="1162" actId="14100"/>
          <ac:picMkLst>
            <pc:docMk/>
            <pc:sldMk cId="3871611548" sldId="502"/>
            <ac:picMk id="34" creationId="{92436E3C-4B4C-4CEB-2CD7-2AA31DE188DE}"/>
          </ac:picMkLst>
        </pc:picChg>
      </pc:sldChg>
      <pc:sldChg chg="addSp delSp modSp add mod">
        <pc:chgData name="Meena, Ramjilal" userId="04f47ffa-00dc-4f53-a1c1-93674d103375" providerId="ADAL" clId="{580846D2-2855-4898-9A81-FD7550FB26EA}" dt="2023-11-07T17:31:00.757" v="1264" actId="1076"/>
        <pc:sldMkLst>
          <pc:docMk/>
          <pc:sldMk cId="3037666251" sldId="503"/>
        </pc:sldMkLst>
        <pc:spChg chg="mod">
          <ac:chgData name="Meena, Ramjilal" userId="04f47ffa-00dc-4f53-a1c1-93674d103375" providerId="ADAL" clId="{580846D2-2855-4898-9A81-FD7550FB26EA}" dt="2023-11-07T17:08:45.266" v="1178" actId="207"/>
          <ac:spMkLst>
            <pc:docMk/>
            <pc:sldMk cId="3037666251" sldId="503"/>
            <ac:spMk id="2" creationId="{9C5DD57F-2FE6-ECB7-1681-7956002264DB}"/>
          </ac:spMkLst>
        </pc:spChg>
        <pc:spChg chg="mod">
          <ac:chgData name="Meena, Ramjilal" userId="04f47ffa-00dc-4f53-a1c1-93674d103375" providerId="ADAL" clId="{580846D2-2855-4898-9A81-FD7550FB26EA}" dt="2023-11-07T17:09:50.882" v="1184" actId="1076"/>
          <ac:spMkLst>
            <pc:docMk/>
            <pc:sldMk cId="3037666251" sldId="503"/>
            <ac:spMk id="4" creationId="{ADB4E88B-F6B1-F858-00C3-A59067465DAB}"/>
          </ac:spMkLst>
        </pc:spChg>
        <pc:spChg chg="mod">
          <ac:chgData name="Meena, Ramjilal" userId="04f47ffa-00dc-4f53-a1c1-93674d103375" providerId="ADAL" clId="{580846D2-2855-4898-9A81-FD7550FB26EA}" dt="2023-11-07T17:31:00.757" v="1264" actId="1076"/>
          <ac:spMkLst>
            <pc:docMk/>
            <pc:sldMk cId="3037666251" sldId="503"/>
            <ac:spMk id="5" creationId="{48E80038-55AF-7BB7-DF49-60F80F52630B}"/>
          </ac:spMkLst>
        </pc:spChg>
        <pc:spChg chg="add mod">
          <ac:chgData name="Meena, Ramjilal" userId="04f47ffa-00dc-4f53-a1c1-93674d103375" providerId="ADAL" clId="{580846D2-2855-4898-9A81-FD7550FB26EA}" dt="2023-11-07T17:10:35.348" v="1190" actId="113"/>
          <ac:spMkLst>
            <pc:docMk/>
            <pc:sldMk cId="3037666251" sldId="503"/>
            <ac:spMk id="6" creationId="{5857AB99-0A18-02D4-2018-2CF3187E8570}"/>
          </ac:spMkLst>
        </pc:spChg>
        <pc:spChg chg="add mod">
          <ac:chgData name="Meena, Ramjilal" userId="04f47ffa-00dc-4f53-a1c1-93674d103375" providerId="ADAL" clId="{580846D2-2855-4898-9A81-FD7550FB26EA}" dt="2023-11-07T17:11:07.276" v="1194" actId="14100"/>
          <ac:spMkLst>
            <pc:docMk/>
            <pc:sldMk cId="3037666251" sldId="503"/>
            <ac:spMk id="12" creationId="{6EC6141B-6A31-DAE4-8C71-0306E48C7EB9}"/>
          </ac:spMkLst>
        </pc:spChg>
        <pc:spChg chg="add mod">
          <ac:chgData name="Meena, Ramjilal" userId="04f47ffa-00dc-4f53-a1c1-93674d103375" providerId="ADAL" clId="{580846D2-2855-4898-9A81-FD7550FB26EA}" dt="2023-11-07T17:12:49.189" v="1210" actId="12"/>
          <ac:spMkLst>
            <pc:docMk/>
            <pc:sldMk cId="3037666251" sldId="503"/>
            <ac:spMk id="17" creationId="{CBF4DE29-F8DC-8342-AB63-DB6D6B8CDC38}"/>
          </ac:spMkLst>
        </pc:spChg>
        <pc:spChg chg="del">
          <ac:chgData name="Meena, Ramjilal" userId="04f47ffa-00dc-4f53-a1c1-93674d103375" providerId="ADAL" clId="{580846D2-2855-4898-9A81-FD7550FB26EA}" dt="2023-11-07T17:06:55.286" v="1167" actId="478"/>
          <ac:spMkLst>
            <pc:docMk/>
            <pc:sldMk cId="3037666251" sldId="503"/>
            <ac:spMk id="19" creationId="{FB34AD59-4E03-D6CC-05B7-005FEF0D77A8}"/>
          </ac:spMkLst>
        </pc:spChg>
        <pc:spChg chg="del">
          <ac:chgData name="Meena, Ramjilal" userId="04f47ffa-00dc-4f53-a1c1-93674d103375" providerId="ADAL" clId="{580846D2-2855-4898-9A81-FD7550FB26EA}" dt="2023-11-07T17:06:55.286" v="1167" actId="478"/>
          <ac:spMkLst>
            <pc:docMk/>
            <pc:sldMk cId="3037666251" sldId="503"/>
            <ac:spMk id="28" creationId="{F9FC5EA0-AC9A-24FE-7BDC-5581858704C2}"/>
          </ac:spMkLst>
        </pc:spChg>
        <pc:spChg chg="del">
          <ac:chgData name="Meena, Ramjilal" userId="04f47ffa-00dc-4f53-a1c1-93674d103375" providerId="ADAL" clId="{580846D2-2855-4898-9A81-FD7550FB26EA}" dt="2023-11-07T17:06:55.286" v="1167" actId="478"/>
          <ac:spMkLst>
            <pc:docMk/>
            <pc:sldMk cId="3037666251" sldId="503"/>
            <ac:spMk id="32" creationId="{4401003A-878E-2143-D1FA-8A83C1DB557B}"/>
          </ac:spMkLst>
        </pc:spChg>
        <pc:picChg chg="add mod">
          <ac:chgData name="Meena, Ramjilal" userId="04f47ffa-00dc-4f53-a1c1-93674d103375" providerId="ADAL" clId="{580846D2-2855-4898-9A81-FD7550FB26EA}" dt="2023-11-07T17:10:30.654" v="1189" actId="1440"/>
          <ac:picMkLst>
            <pc:docMk/>
            <pc:sldMk cId="3037666251" sldId="503"/>
            <ac:picMk id="9" creationId="{A5EF335F-1E07-F38C-398C-B47BCDF40FA1}"/>
          </ac:picMkLst>
        </pc:picChg>
        <pc:picChg chg="del">
          <ac:chgData name="Meena, Ramjilal" userId="04f47ffa-00dc-4f53-a1c1-93674d103375" providerId="ADAL" clId="{580846D2-2855-4898-9A81-FD7550FB26EA}" dt="2023-11-07T17:06:55.286" v="1167" actId="478"/>
          <ac:picMkLst>
            <pc:docMk/>
            <pc:sldMk cId="3037666251" sldId="503"/>
            <ac:picMk id="13" creationId="{68C3B861-3453-8310-AACD-0F3307B56547}"/>
          </ac:picMkLst>
        </pc:picChg>
        <pc:picChg chg="add mod">
          <ac:chgData name="Meena, Ramjilal" userId="04f47ffa-00dc-4f53-a1c1-93674d103375" providerId="ADAL" clId="{580846D2-2855-4898-9A81-FD7550FB26EA}" dt="2023-11-07T17:11:36.044" v="1198" actId="1440"/>
          <ac:picMkLst>
            <pc:docMk/>
            <pc:sldMk cId="3037666251" sldId="503"/>
            <ac:picMk id="15" creationId="{1786B185-F64F-FD66-0874-0DEA25DA33C0}"/>
          </ac:picMkLst>
        </pc:picChg>
        <pc:picChg chg="add mod">
          <ac:chgData name="Meena, Ramjilal" userId="04f47ffa-00dc-4f53-a1c1-93674d103375" providerId="ADAL" clId="{580846D2-2855-4898-9A81-FD7550FB26EA}" dt="2023-11-07T17:13:13.126" v="1213" actId="1440"/>
          <ac:picMkLst>
            <pc:docMk/>
            <pc:sldMk cId="3037666251" sldId="503"/>
            <ac:picMk id="20" creationId="{8C23DE5F-7134-74CC-F070-E02BBBA32D05}"/>
          </ac:picMkLst>
        </pc:picChg>
        <pc:picChg chg="del">
          <ac:chgData name="Meena, Ramjilal" userId="04f47ffa-00dc-4f53-a1c1-93674d103375" providerId="ADAL" clId="{580846D2-2855-4898-9A81-FD7550FB26EA}" dt="2023-11-07T17:06:55.286" v="1167" actId="478"/>
          <ac:picMkLst>
            <pc:docMk/>
            <pc:sldMk cId="3037666251" sldId="503"/>
            <ac:picMk id="23" creationId="{A0ABA7AF-5EF3-391E-50A4-81C9CC30942D}"/>
          </ac:picMkLst>
        </pc:picChg>
        <pc:picChg chg="del">
          <ac:chgData name="Meena, Ramjilal" userId="04f47ffa-00dc-4f53-a1c1-93674d103375" providerId="ADAL" clId="{580846D2-2855-4898-9A81-FD7550FB26EA}" dt="2023-11-07T17:06:55.286" v="1167" actId="478"/>
          <ac:picMkLst>
            <pc:docMk/>
            <pc:sldMk cId="3037666251" sldId="503"/>
            <ac:picMk id="30" creationId="{BB793476-6B1D-2FDE-382E-F5BE1D25979A}"/>
          </ac:picMkLst>
        </pc:picChg>
        <pc:picChg chg="del">
          <ac:chgData name="Meena, Ramjilal" userId="04f47ffa-00dc-4f53-a1c1-93674d103375" providerId="ADAL" clId="{580846D2-2855-4898-9A81-FD7550FB26EA}" dt="2023-11-07T17:06:55.286" v="1167" actId="478"/>
          <ac:picMkLst>
            <pc:docMk/>
            <pc:sldMk cId="3037666251" sldId="503"/>
            <ac:picMk id="34" creationId="{92436E3C-4B4C-4CEB-2CD7-2AA31DE188DE}"/>
          </ac:picMkLst>
        </pc:picChg>
      </pc:sldChg>
      <pc:sldChg chg="addSp modSp add mod ord">
        <pc:chgData name="Meena, Ramjilal" userId="04f47ffa-00dc-4f53-a1c1-93674d103375" providerId="ADAL" clId="{580846D2-2855-4898-9A81-FD7550FB26EA}" dt="2023-11-12T11:33:32.833" v="2078" actId="1076"/>
        <pc:sldMkLst>
          <pc:docMk/>
          <pc:sldMk cId="597983499" sldId="504"/>
        </pc:sldMkLst>
        <pc:spChg chg="mod">
          <ac:chgData name="Meena, Ramjilal" userId="04f47ffa-00dc-4f53-a1c1-93674d103375" providerId="ADAL" clId="{580846D2-2855-4898-9A81-FD7550FB26EA}" dt="2023-11-12T11:30:11.950" v="2045" actId="20577"/>
          <ac:spMkLst>
            <pc:docMk/>
            <pc:sldMk cId="597983499" sldId="504"/>
            <ac:spMk id="2" creationId="{9C5DD57F-2FE6-ECB7-1681-7956002264DB}"/>
          </ac:spMkLst>
        </pc:spChg>
        <pc:spChg chg="mod">
          <ac:chgData name="Meena, Ramjilal" userId="04f47ffa-00dc-4f53-a1c1-93674d103375" providerId="ADAL" clId="{580846D2-2855-4898-9A81-FD7550FB26EA}" dt="2023-11-12T11:30:41.035" v="2062" actId="14100"/>
          <ac:spMkLst>
            <pc:docMk/>
            <pc:sldMk cId="597983499" sldId="504"/>
            <ac:spMk id="4" creationId="{ADB4E88B-F6B1-F858-00C3-A59067465DAB}"/>
          </ac:spMkLst>
        </pc:spChg>
        <pc:picChg chg="add mod">
          <ac:chgData name="Meena, Ramjilal" userId="04f47ffa-00dc-4f53-a1c1-93674d103375" providerId="ADAL" clId="{580846D2-2855-4898-9A81-FD7550FB26EA}" dt="2023-11-12T11:30:56.413" v="2065" actId="1076"/>
          <ac:picMkLst>
            <pc:docMk/>
            <pc:sldMk cId="597983499" sldId="504"/>
            <ac:picMk id="3" creationId="{5CF9D4BC-2D90-5408-D696-CEC15BC3165F}"/>
          </ac:picMkLst>
        </pc:picChg>
        <pc:picChg chg="add mod">
          <ac:chgData name="Meena, Ramjilal" userId="04f47ffa-00dc-4f53-a1c1-93674d103375" providerId="ADAL" clId="{580846D2-2855-4898-9A81-FD7550FB26EA}" dt="2023-11-12T11:33:32.833" v="2078" actId="1076"/>
          <ac:picMkLst>
            <pc:docMk/>
            <pc:sldMk cId="597983499" sldId="504"/>
            <ac:picMk id="7" creationId="{8F80928A-1500-AFFF-CF66-7FB0BDBC5605}"/>
          </ac:picMkLst>
        </pc:picChg>
        <pc:picChg chg="add mod">
          <ac:chgData name="Meena, Ramjilal" userId="04f47ffa-00dc-4f53-a1c1-93674d103375" providerId="ADAL" clId="{580846D2-2855-4898-9A81-FD7550FB26EA}" dt="2023-11-12T11:33:25.642" v="2077" actId="1076"/>
          <ac:picMkLst>
            <pc:docMk/>
            <pc:sldMk cId="597983499" sldId="504"/>
            <ac:picMk id="11" creationId="{E0C6110F-73B0-C25C-BD95-3EB7116B1BDD}"/>
          </ac:picMkLst>
        </pc:picChg>
      </pc:sldChg>
      <pc:sldChg chg="addSp modSp add mod">
        <pc:chgData name="Meena, Ramjilal" userId="04f47ffa-00dc-4f53-a1c1-93674d103375" providerId="ADAL" clId="{580846D2-2855-4898-9A81-FD7550FB26EA}" dt="2023-11-07T17:32:22.382" v="1276" actId="12"/>
        <pc:sldMkLst>
          <pc:docMk/>
          <pc:sldMk cId="3938043571" sldId="505"/>
        </pc:sldMkLst>
        <pc:spChg chg="mod">
          <ac:chgData name="Meena, Ramjilal" userId="04f47ffa-00dc-4f53-a1c1-93674d103375" providerId="ADAL" clId="{580846D2-2855-4898-9A81-FD7550FB26EA}" dt="2023-11-07T17:16:18.627" v="1240" actId="207"/>
          <ac:spMkLst>
            <pc:docMk/>
            <pc:sldMk cId="3938043571" sldId="505"/>
            <ac:spMk id="2" creationId="{9C5DD57F-2FE6-ECB7-1681-7956002264DB}"/>
          </ac:spMkLst>
        </pc:spChg>
        <pc:spChg chg="mod">
          <ac:chgData name="Meena, Ramjilal" userId="04f47ffa-00dc-4f53-a1c1-93674d103375" providerId="ADAL" clId="{580846D2-2855-4898-9A81-FD7550FB26EA}" dt="2023-11-07T17:18:02.459" v="1248" actId="113"/>
          <ac:spMkLst>
            <pc:docMk/>
            <pc:sldMk cId="3938043571" sldId="505"/>
            <ac:spMk id="4" creationId="{ADB4E88B-F6B1-F858-00C3-A59067465DAB}"/>
          </ac:spMkLst>
        </pc:spChg>
        <pc:spChg chg="mod">
          <ac:chgData name="Meena, Ramjilal" userId="04f47ffa-00dc-4f53-a1c1-93674d103375" providerId="ADAL" clId="{580846D2-2855-4898-9A81-FD7550FB26EA}" dt="2023-11-07T17:32:22.382" v="1276" actId="12"/>
          <ac:spMkLst>
            <pc:docMk/>
            <pc:sldMk cId="3938043571" sldId="505"/>
            <ac:spMk id="5" creationId="{48E80038-55AF-7BB7-DF49-60F80F52630B}"/>
          </ac:spMkLst>
        </pc:spChg>
        <pc:spChg chg="add mod">
          <ac:chgData name="Meena, Ramjilal" userId="04f47ffa-00dc-4f53-a1c1-93674d103375" providerId="ADAL" clId="{580846D2-2855-4898-9A81-FD7550FB26EA}" dt="2023-11-07T17:22:03.278" v="1259" actId="14100"/>
          <ac:spMkLst>
            <pc:docMk/>
            <pc:sldMk cId="3938043571" sldId="505"/>
            <ac:spMk id="9" creationId="{73268AF1-DDF3-2337-0174-EBB79FD98BB7}"/>
          </ac:spMkLst>
        </pc:spChg>
        <pc:picChg chg="add mod">
          <ac:chgData name="Meena, Ramjilal" userId="04f47ffa-00dc-4f53-a1c1-93674d103375" providerId="ADAL" clId="{580846D2-2855-4898-9A81-FD7550FB26EA}" dt="2023-11-07T17:18:44.843" v="1251" actId="1440"/>
          <ac:picMkLst>
            <pc:docMk/>
            <pc:sldMk cId="3938043571" sldId="505"/>
            <ac:picMk id="6" creationId="{719E2732-DF91-6302-101A-24958BCAB0C6}"/>
          </ac:picMkLst>
        </pc:picChg>
        <pc:picChg chg="add mod">
          <ac:chgData name="Meena, Ramjilal" userId="04f47ffa-00dc-4f53-a1c1-93674d103375" providerId="ADAL" clId="{580846D2-2855-4898-9A81-FD7550FB26EA}" dt="2023-11-07T17:22:51.793" v="1262" actId="1440"/>
          <ac:picMkLst>
            <pc:docMk/>
            <pc:sldMk cId="3938043571" sldId="505"/>
            <ac:picMk id="12" creationId="{7A976FED-3FF5-0502-1F88-FB2B24A2979C}"/>
          </ac:picMkLst>
        </pc:picChg>
      </pc:sldChg>
      <pc:sldChg chg="addSp modSp add mod">
        <pc:chgData name="Meena, Ramjilal" userId="04f47ffa-00dc-4f53-a1c1-93674d103375" providerId="ADAL" clId="{580846D2-2855-4898-9A81-FD7550FB26EA}" dt="2023-11-08T03:54:06.747" v="1649" actId="1076"/>
        <pc:sldMkLst>
          <pc:docMk/>
          <pc:sldMk cId="2743720618" sldId="506"/>
        </pc:sldMkLst>
        <pc:spChg chg="mod">
          <ac:chgData name="Meena, Ramjilal" userId="04f47ffa-00dc-4f53-a1c1-93674d103375" providerId="ADAL" clId="{580846D2-2855-4898-9A81-FD7550FB26EA}" dt="2023-11-08T03:22:56.546" v="1554" actId="20577"/>
          <ac:spMkLst>
            <pc:docMk/>
            <pc:sldMk cId="2743720618" sldId="506"/>
            <ac:spMk id="2" creationId="{9C5DD57F-2FE6-ECB7-1681-7956002264DB}"/>
          </ac:spMkLst>
        </pc:spChg>
        <pc:spChg chg="mod">
          <ac:chgData name="Meena, Ramjilal" userId="04f47ffa-00dc-4f53-a1c1-93674d103375" providerId="ADAL" clId="{580846D2-2855-4898-9A81-FD7550FB26EA}" dt="2023-11-08T03:51:42.111" v="1627" actId="108"/>
          <ac:spMkLst>
            <pc:docMk/>
            <pc:sldMk cId="2743720618" sldId="506"/>
            <ac:spMk id="4" creationId="{ADB4E88B-F6B1-F858-00C3-A59067465DAB}"/>
          </ac:spMkLst>
        </pc:spChg>
        <pc:spChg chg="mod">
          <ac:chgData name="Meena, Ramjilal" userId="04f47ffa-00dc-4f53-a1c1-93674d103375" providerId="ADAL" clId="{580846D2-2855-4898-9A81-FD7550FB26EA}" dt="2023-11-08T03:54:06.747" v="1649" actId="1076"/>
          <ac:spMkLst>
            <pc:docMk/>
            <pc:sldMk cId="2743720618" sldId="506"/>
            <ac:spMk id="5" creationId="{48E80038-55AF-7BB7-DF49-60F80F52630B}"/>
          </ac:spMkLst>
        </pc:spChg>
        <pc:picChg chg="add mod">
          <ac:chgData name="Meena, Ramjilal" userId="04f47ffa-00dc-4f53-a1c1-93674d103375" providerId="ADAL" clId="{580846D2-2855-4898-9A81-FD7550FB26EA}" dt="2023-11-08T03:20:21.624" v="1476" actId="1440"/>
          <ac:picMkLst>
            <pc:docMk/>
            <pc:sldMk cId="2743720618" sldId="506"/>
            <ac:picMk id="6" creationId="{F089AE23-2C4D-4316-B3A1-F827975B61DC}"/>
          </ac:picMkLst>
        </pc:picChg>
        <pc:picChg chg="add mod">
          <ac:chgData name="Meena, Ramjilal" userId="04f47ffa-00dc-4f53-a1c1-93674d103375" providerId="ADAL" clId="{580846D2-2855-4898-9A81-FD7550FB26EA}" dt="2023-11-08T03:53:42.186" v="1647" actId="14100"/>
          <ac:picMkLst>
            <pc:docMk/>
            <pc:sldMk cId="2743720618" sldId="506"/>
            <ac:picMk id="9" creationId="{68ABDCEF-345E-FCC9-7948-91BB9DCD4892}"/>
          </ac:picMkLst>
        </pc:picChg>
        <pc:picChg chg="add mod">
          <ac:chgData name="Meena, Ramjilal" userId="04f47ffa-00dc-4f53-a1c1-93674d103375" providerId="ADAL" clId="{580846D2-2855-4898-9A81-FD7550FB26EA}" dt="2023-11-08T03:53:20.342" v="1642" actId="1440"/>
          <ac:picMkLst>
            <pc:docMk/>
            <pc:sldMk cId="2743720618" sldId="506"/>
            <ac:picMk id="12" creationId="{4870449F-9337-B4DF-C80D-A42E92F767CE}"/>
          </ac:picMkLst>
        </pc:picChg>
      </pc:sldChg>
      <pc:sldChg chg="modSp add mod">
        <pc:chgData name="Meena, Ramjilal" userId="04f47ffa-00dc-4f53-a1c1-93674d103375" providerId="ADAL" clId="{580846D2-2855-4898-9A81-FD7550FB26EA}" dt="2023-11-08T04:03:10.996" v="1706" actId="20577"/>
        <pc:sldMkLst>
          <pc:docMk/>
          <pc:sldMk cId="2539828856" sldId="507"/>
        </pc:sldMkLst>
        <pc:spChg chg="mod">
          <ac:chgData name="Meena, Ramjilal" userId="04f47ffa-00dc-4f53-a1c1-93674d103375" providerId="ADAL" clId="{580846D2-2855-4898-9A81-FD7550FB26EA}" dt="2023-11-08T04:02:24.146" v="1684" actId="207"/>
          <ac:spMkLst>
            <pc:docMk/>
            <pc:sldMk cId="2539828856" sldId="507"/>
            <ac:spMk id="2" creationId="{9C5DD57F-2FE6-ECB7-1681-7956002264DB}"/>
          </ac:spMkLst>
        </pc:spChg>
        <pc:spChg chg="mod">
          <ac:chgData name="Meena, Ramjilal" userId="04f47ffa-00dc-4f53-a1c1-93674d103375" providerId="ADAL" clId="{580846D2-2855-4898-9A81-FD7550FB26EA}" dt="2023-11-08T04:03:10.996" v="1706" actId="20577"/>
          <ac:spMkLst>
            <pc:docMk/>
            <pc:sldMk cId="2539828856" sldId="507"/>
            <ac:spMk id="4" creationId="{ADB4E88B-F6B1-F858-00C3-A59067465DAB}"/>
          </ac:spMkLst>
        </pc:spChg>
      </pc:sldChg>
      <pc:sldChg chg="add">
        <pc:chgData name="Meena, Ramjilal" userId="04f47ffa-00dc-4f53-a1c1-93674d103375" providerId="ADAL" clId="{580846D2-2855-4898-9A81-FD7550FB26EA}" dt="2023-11-08T03:54:26.748" v="1650" actId="2890"/>
        <pc:sldMkLst>
          <pc:docMk/>
          <pc:sldMk cId="26055062" sldId="508"/>
        </pc:sldMkLst>
      </pc:sldChg>
      <pc:sldChg chg="modSp mod">
        <pc:chgData name="Meena, Ramjilal" userId="04f47ffa-00dc-4f53-a1c1-93674d103375" providerId="ADAL" clId="{580846D2-2855-4898-9A81-FD7550FB26EA}" dt="2023-11-09T13:57:09.627" v="1708" actId="255"/>
        <pc:sldMkLst>
          <pc:docMk/>
          <pc:sldMk cId="4168964959" sldId="514"/>
        </pc:sldMkLst>
        <pc:spChg chg="mod">
          <ac:chgData name="Meena, Ramjilal" userId="04f47ffa-00dc-4f53-a1c1-93674d103375" providerId="ADAL" clId="{580846D2-2855-4898-9A81-FD7550FB26EA}" dt="2023-11-09T13:57:09.627" v="1708" actId="255"/>
          <ac:spMkLst>
            <pc:docMk/>
            <pc:sldMk cId="4168964959" sldId="514"/>
            <ac:spMk id="12" creationId="{76CA4C2C-E114-AE9E-BC3C-2D608D38154C}"/>
          </ac:spMkLst>
        </pc:spChg>
      </pc:sldChg>
      <pc:sldChg chg="addSp modSp add mod ord">
        <pc:chgData name="Meena, Ramjilal" userId="04f47ffa-00dc-4f53-a1c1-93674d103375" providerId="ADAL" clId="{580846D2-2855-4898-9A81-FD7550FB26EA}" dt="2023-11-13T03:48:43.250" v="2408" actId="14100"/>
        <pc:sldMkLst>
          <pc:docMk/>
          <pc:sldMk cId="3759506014" sldId="515"/>
        </pc:sldMkLst>
        <pc:spChg chg="mod">
          <ac:chgData name="Meena, Ramjilal" userId="04f47ffa-00dc-4f53-a1c1-93674d103375" providerId="ADAL" clId="{580846D2-2855-4898-9A81-FD7550FB26EA}" dt="2023-11-12T11:01:18.982" v="1921" actId="6549"/>
          <ac:spMkLst>
            <pc:docMk/>
            <pc:sldMk cId="3759506014" sldId="515"/>
            <ac:spMk id="2" creationId="{9C5DD57F-2FE6-ECB7-1681-7956002264DB}"/>
          </ac:spMkLst>
        </pc:spChg>
        <pc:spChg chg="mod">
          <ac:chgData name="Meena, Ramjilal" userId="04f47ffa-00dc-4f53-a1c1-93674d103375" providerId="ADAL" clId="{580846D2-2855-4898-9A81-FD7550FB26EA}" dt="2023-11-12T11:02:15.348" v="1926" actId="14100"/>
          <ac:spMkLst>
            <pc:docMk/>
            <pc:sldMk cId="3759506014" sldId="515"/>
            <ac:spMk id="4" creationId="{ADB4E88B-F6B1-F858-00C3-A59067465DAB}"/>
          </ac:spMkLst>
        </pc:spChg>
        <pc:spChg chg="mod">
          <ac:chgData name="Meena, Ramjilal" userId="04f47ffa-00dc-4f53-a1c1-93674d103375" providerId="ADAL" clId="{580846D2-2855-4898-9A81-FD7550FB26EA}" dt="2023-11-13T03:48:43.250" v="2408" actId="14100"/>
          <ac:spMkLst>
            <pc:docMk/>
            <pc:sldMk cId="3759506014" sldId="515"/>
            <ac:spMk id="5" creationId="{48E80038-55AF-7BB7-DF49-60F80F52630B}"/>
          </ac:spMkLst>
        </pc:spChg>
        <pc:spChg chg="add mod">
          <ac:chgData name="Meena, Ramjilal" userId="04f47ffa-00dc-4f53-a1c1-93674d103375" providerId="ADAL" clId="{580846D2-2855-4898-9A81-FD7550FB26EA}" dt="2023-11-12T11:05:50.780" v="1945" actId="1076"/>
          <ac:spMkLst>
            <pc:docMk/>
            <pc:sldMk cId="3759506014" sldId="515"/>
            <ac:spMk id="12" creationId="{549E5B9E-E7FF-752C-2298-0A70DEAEEE73}"/>
          </ac:spMkLst>
        </pc:spChg>
        <pc:picChg chg="add mod">
          <ac:chgData name="Meena, Ramjilal" userId="04f47ffa-00dc-4f53-a1c1-93674d103375" providerId="ADAL" clId="{580846D2-2855-4898-9A81-FD7550FB26EA}" dt="2023-11-12T11:03:12.478" v="1928" actId="1076"/>
          <ac:picMkLst>
            <pc:docMk/>
            <pc:sldMk cId="3759506014" sldId="515"/>
            <ac:picMk id="6" creationId="{032C725E-6476-349D-2182-43553121C847}"/>
          </ac:picMkLst>
        </pc:picChg>
        <pc:picChg chg="add mod">
          <ac:chgData name="Meena, Ramjilal" userId="04f47ffa-00dc-4f53-a1c1-93674d103375" providerId="ADAL" clId="{580846D2-2855-4898-9A81-FD7550FB26EA}" dt="2023-11-12T11:04:00.013" v="1931" actId="14100"/>
          <ac:picMkLst>
            <pc:docMk/>
            <pc:sldMk cId="3759506014" sldId="515"/>
            <ac:picMk id="9" creationId="{5BE54E2A-CD48-6B63-DF5F-43D5CDDA1848}"/>
          </ac:picMkLst>
        </pc:picChg>
      </pc:sldChg>
      <pc:sldChg chg="addSp delSp modSp add mod ord">
        <pc:chgData name="Meena, Ramjilal" userId="04f47ffa-00dc-4f53-a1c1-93674d103375" providerId="ADAL" clId="{580846D2-2855-4898-9A81-FD7550FB26EA}" dt="2023-11-13T03:46:48.254" v="2406" actId="2711"/>
        <pc:sldMkLst>
          <pc:docMk/>
          <pc:sldMk cId="2716444989" sldId="516"/>
        </pc:sldMkLst>
        <pc:spChg chg="mod">
          <ac:chgData name="Meena, Ramjilal" userId="04f47ffa-00dc-4f53-a1c1-93674d103375" providerId="ADAL" clId="{580846D2-2855-4898-9A81-FD7550FB26EA}" dt="2023-11-12T10:22:02.781" v="1715"/>
          <ac:spMkLst>
            <pc:docMk/>
            <pc:sldMk cId="2716444989" sldId="516"/>
            <ac:spMk id="2" creationId="{9C5DD57F-2FE6-ECB7-1681-7956002264DB}"/>
          </ac:spMkLst>
        </pc:spChg>
        <pc:spChg chg="mod">
          <ac:chgData name="Meena, Ramjilal" userId="04f47ffa-00dc-4f53-a1c1-93674d103375" providerId="ADAL" clId="{580846D2-2855-4898-9A81-FD7550FB26EA}" dt="2023-11-13T03:46:48.254" v="2406" actId="2711"/>
          <ac:spMkLst>
            <pc:docMk/>
            <pc:sldMk cId="2716444989" sldId="516"/>
            <ac:spMk id="7" creationId="{36866002-CE0A-DC18-2732-F8895A8210A1}"/>
          </ac:spMkLst>
        </pc:spChg>
        <pc:picChg chg="del">
          <ac:chgData name="Meena, Ramjilal" userId="04f47ffa-00dc-4f53-a1c1-93674d103375" providerId="ADAL" clId="{580846D2-2855-4898-9A81-FD7550FB26EA}" dt="2023-11-12T10:23:45.512" v="1724" actId="478"/>
          <ac:picMkLst>
            <pc:docMk/>
            <pc:sldMk cId="2716444989" sldId="516"/>
            <ac:picMk id="3" creationId="{6CCFBFC6-C2D9-BD9D-493D-290620A9ECEA}"/>
          </ac:picMkLst>
        </pc:picChg>
        <pc:picChg chg="add mod">
          <ac:chgData name="Meena, Ramjilal" userId="04f47ffa-00dc-4f53-a1c1-93674d103375" providerId="ADAL" clId="{580846D2-2855-4898-9A81-FD7550FB26EA}" dt="2023-11-12T10:25:10.054" v="1743" actId="1440"/>
          <ac:picMkLst>
            <pc:docMk/>
            <pc:sldMk cId="2716444989" sldId="516"/>
            <ac:picMk id="4" creationId="{D8405501-1093-D900-3E05-3165D30B9769}"/>
          </ac:picMkLst>
        </pc:picChg>
        <pc:picChg chg="add del mod">
          <ac:chgData name="Meena, Ramjilal" userId="04f47ffa-00dc-4f53-a1c1-93674d103375" providerId="ADAL" clId="{580846D2-2855-4898-9A81-FD7550FB26EA}" dt="2023-11-12T10:26:53.277" v="1752" actId="21"/>
          <ac:picMkLst>
            <pc:docMk/>
            <pc:sldMk cId="2716444989" sldId="516"/>
            <ac:picMk id="6" creationId="{DEE41916-BE73-3C27-8892-CE73A689BEF7}"/>
          </ac:picMkLst>
        </pc:picChg>
      </pc:sldChg>
      <pc:sldChg chg="addSp delSp modSp add mod ord">
        <pc:chgData name="Meena, Ramjilal" userId="04f47ffa-00dc-4f53-a1c1-93674d103375" providerId="ADAL" clId="{580846D2-2855-4898-9A81-FD7550FB26EA}" dt="2023-11-12T10:46:42.448" v="1867" actId="14100"/>
        <pc:sldMkLst>
          <pc:docMk/>
          <pc:sldMk cId="2583555395" sldId="517"/>
        </pc:sldMkLst>
        <pc:spChg chg="mod">
          <ac:chgData name="Meena, Ramjilal" userId="04f47ffa-00dc-4f53-a1c1-93674d103375" providerId="ADAL" clId="{580846D2-2855-4898-9A81-FD7550FB26EA}" dt="2023-11-12T10:26:35.740" v="1748"/>
          <ac:spMkLst>
            <pc:docMk/>
            <pc:sldMk cId="2583555395" sldId="517"/>
            <ac:spMk id="2" creationId="{9C5DD57F-2FE6-ECB7-1681-7956002264DB}"/>
          </ac:spMkLst>
        </pc:spChg>
        <pc:spChg chg="del">
          <ac:chgData name="Meena, Ramjilal" userId="04f47ffa-00dc-4f53-a1c1-93674d103375" providerId="ADAL" clId="{580846D2-2855-4898-9A81-FD7550FB26EA}" dt="2023-11-12T10:46:27.321" v="1865" actId="478"/>
          <ac:spMkLst>
            <pc:docMk/>
            <pc:sldMk cId="2583555395" sldId="517"/>
            <ac:spMk id="5" creationId="{48E80038-55AF-7BB7-DF49-60F80F52630B}"/>
          </ac:spMkLst>
        </pc:spChg>
        <pc:spChg chg="mod">
          <ac:chgData name="Meena, Ramjilal" userId="04f47ffa-00dc-4f53-a1c1-93674d103375" providerId="ADAL" clId="{580846D2-2855-4898-9A81-FD7550FB26EA}" dt="2023-11-12T10:31:54.557" v="1803" actId="6549"/>
          <ac:spMkLst>
            <pc:docMk/>
            <pc:sldMk cId="2583555395" sldId="517"/>
            <ac:spMk id="7" creationId="{36866002-CE0A-DC18-2732-F8895A8210A1}"/>
          </ac:spMkLst>
        </pc:spChg>
        <pc:spChg chg="mod">
          <ac:chgData name="Meena, Ramjilal" userId="04f47ffa-00dc-4f53-a1c1-93674d103375" providerId="ADAL" clId="{580846D2-2855-4898-9A81-FD7550FB26EA}" dt="2023-11-12T10:46:35.157" v="1866" actId="20577"/>
          <ac:spMkLst>
            <pc:docMk/>
            <pc:sldMk cId="2583555395" sldId="517"/>
            <ac:spMk id="11" creationId="{4ADD9E41-9D64-223C-DBBC-7160313A85EB}"/>
          </ac:spMkLst>
        </pc:spChg>
        <pc:spChg chg="mod">
          <ac:chgData name="Meena, Ramjilal" userId="04f47ffa-00dc-4f53-a1c1-93674d103375" providerId="ADAL" clId="{580846D2-2855-4898-9A81-FD7550FB26EA}" dt="2023-11-12T10:31:58.369" v="1804"/>
          <ac:spMkLst>
            <pc:docMk/>
            <pc:sldMk cId="2583555395" sldId="517"/>
            <ac:spMk id="12" creationId="{4B2C65DC-9194-5020-32CA-3F735976413E}"/>
          </ac:spMkLst>
        </pc:spChg>
        <pc:spChg chg="del">
          <ac:chgData name="Meena, Ramjilal" userId="04f47ffa-00dc-4f53-a1c1-93674d103375" providerId="ADAL" clId="{580846D2-2855-4898-9A81-FD7550FB26EA}" dt="2023-11-12T10:30:18.140" v="1772" actId="478"/>
          <ac:spMkLst>
            <pc:docMk/>
            <pc:sldMk cId="2583555395" sldId="517"/>
            <ac:spMk id="16" creationId="{0F93571D-8348-B556-D908-43B29FD41F29}"/>
          </ac:spMkLst>
        </pc:spChg>
        <pc:spChg chg="add mod">
          <ac:chgData name="Meena, Ramjilal" userId="04f47ffa-00dc-4f53-a1c1-93674d103375" providerId="ADAL" clId="{580846D2-2855-4898-9A81-FD7550FB26EA}" dt="2023-11-12T10:34:24.666" v="1827" actId="1076"/>
          <ac:spMkLst>
            <pc:docMk/>
            <pc:sldMk cId="2583555395" sldId="517"/>
            <ac:spMk id="17" creationId="{ED47AEC8-D25B-8209-26B6-94C31F4DA502}"/>
          </ac:spMkLst>
        </pc:spChg>
        <pc:spChg chg="del">
          <ac:chgData name="Meena, Ramjilal" userId="04f47ffa-00dc-4f53-a1c1-93674d103375" providerId="ADAL" clId="{580846D2-2855-4898-9A81-FD7550FB26EA}" dt="2023-11-12T10:30:20.405" v="1773" actId="478"/>
          <ac:spMkLst>
            <pc:docMk/>
            <pc:sldMk cId="2583555395" sldId="517"/>
            <ac:spMk id="20" creationId="{209307C9-B6D7-C15F-D642-3A5AA424101C}"/>
          </ac:spMkLst>
        </pc:spChg>
        <pc:spChg chg="mod">
          <ac:chgData name="Meena, Ramjilal" userId="04f47ffa-00dc-4f53-a1c1-93674d103375" providerId="ADAL" clId="{580846D2-2855-4898-9A81-FD7550FB26EA}" dt="2023-11-12T10:31:59.956" v="1805"/>
          <ac:spMkLst>
            <pc:docMk/>
            <pc:sldMk cId="2583555395" sldId="517"/>
            <ac:spMk id="24" creationId="{9C96F330-D855-5D63-C62E-E01656F88339}"/>
          </ac:spMkLst>
        </pc:spChg>
        <pc:spChg chg="mod">
          <ac:chgData name="Meena, Ramjilal" userId="04f47ffa-00dc-4f53-a1c1-93674d103375" providerId="ADAL" clId="{580846D2-2855-4898-9A81-FD7550FB26EA}" dt="2023-11-12T10:32:07.720" v="1806" actId="1076"/>
          <ac:spMkLst>
            <pc:docMk/>
            <pc:sldMk cId="2583555395" sldId="517"/>
            <ac:spMk id="27" creationId="{EFF9F019-CA2F-820D-7BBB-E14FE6507706}"/>
          </ac:spMkLst>
        </pc:spChg>
        <pc:picChg chg="add del mod">
          <ac:chgData name="Meena, Ramjilal" userId="04f47ffa-00dc-4f53-a1c1-93674d103375" providerId="ADAL" clId="{580846D2-2855-4898-9A81-FD7550FB26EA}" dt="2023-11-12T10:28:15.648" v="1760" actId="1076"/>
          <ac:picMkLst>
            <pc:docMk/>
            <pc:sldMk cId="2583555395" sldId="517"/>
            <ac:picMk id="3" creationId="{9DB33572-D168-561C-A051-3CEFDDBF7F37}"/>
          </ac:picMkLst>
        </pc:picChg>
        <pc:picChg chg="del">
          <ac:chgData name="Meena, Ramjilal" userId="04f47ffa-00dc-4f53-a1c1-93674d103375" providerId="ADAL" clId="{580846D2-2855-4898-9A81-FD7550FB26EA}" dt="2023-11-12T10:26:57.452" v="1753" actId="478"/>
          <ac:picMkLst>
            <pc:docMk/>
            <pc:sldMk cId="2583555395" sldId="517"/>
            <ac:picMk id="6" creationId="{894BA8D5-E916-EA29-8B75-8C90AFC4108D}"/>
          </ac:picMkLst>
        </pc:picChg>
        <pc:picChg chg="add mod">
          <ac:chgData name="Meena, Ramjilal" userId="04f47ffa-00dc-4f53-a1c1-93674d103375" providerId="ADAL" clId="{580846D2-2855-4898-9A81-FD7550FB26EA}" dt="2023-11-12T10:46:42.448" v="1867" actId="14100"/>
          <ac:picMkLst>
            <pc:docMk/>
            <pc:sldMk cId="2583555395" sldId="517"/>
            <ac:picMk id="9" creationId="{182CCE0B-1C5E-EB0D-3054-ADC132C75A5E}"/>
          </ac:picMkLst>
        </pc:picChg>
        <pc:picChg chg="add mod">
          <ac:chgData name="Meena, Ramjilal" userId="04f47ffa-00dc-4f53-a1c1-93674d103375" providerId="ADAL" clId="{580846D2-2855-4898-9A81-FD7550FB26EA}" dt="2023-11-12T10:34:15.007" v="1826" actId="1076"/>
          <ac:picMkLst>
            <pc:docMk/>
            <pc:sldMk cId="2583555395" sldId="517"/>
            <ac:picMk id="14" creationId="{8F528211-6D07-B8A3-58D9-4F9C325A029E}"/>
          </ac:picMkLst>
        </pc:picChg>
        <pc:picChg chg="del">
          <ac:chgData name="Meena, Ramjilal" userId="04f47ffa-00dc-4f53-a1c1-93674d103375" providerId="ADAL" clId="{580846D2-2855-4898-9A81-FD7550FB26EA}" dt="2023-11-12T10:30:15.886" v="1771" actId="478"/>
          <ac:picMkLst>
            <pc:docMk/>
            <pc:sldMk cId="2583555395" sldId="517"/>
            <ac:picMk id="18" creationId="{4B27E8DB-EA5D-2FA7-366F-33789F2CD677}"/>
          </ac:picMkLst>
        </pc:picChg>
        <pc:picChg chg="add mod">
          <ac:chgData name="Meena, Ramjilal" userId="04f47ffa-00dc-4f53-a1c1-93674d103375" providerId="ADAL" clId="{580846D2-2855-4898-9A81-FD7550FB26EA}" dt="2023-11-12T10:34:34.078" v="1829" actId="14100"/>
          <ac:picMkLst>
            <pc:docMk/>
            <pc:sldMk cId="2583555395" sldId="517"/>
            <ac:picMk id="21" creationId="{FDF0C5C5-70CB-CFDD-E240-514A329B1400}"/>
          </ac:picMkLst>
        </pc:picChg>
        <pc:picChg chg="del">
          <ac:chgData name="Meena, Ramjilal" userId="04f47ffa-00dc-4f53-a1c1-93674d103375" providerId="ADAL" clId="{580846D2-2855-4898-9A81-FD7550FB26EA}" dt="2023-11-12T10:30:22.180" v="1774" actId="478"/>
          <ac:picMkLst>
            <pc:docMk/>
            <pc:sldMk cId="2583555395" sldId="517"/>
            <ac:picMk id="22" creationId="{0053D5FA-EF92-4847-37BA-47C80161DBFA}"/>
          </ac:picMkLst>
        </pc:picChg>
        <pc:picChg chg="del">
          <ac:chgData name="Meena, Ramjilal" userId="04f47ffa-00dc-4f53-a1c1-93674d103375" providerId="ADAL" clId="{580846D2-2855-4898-9A81-FD7550FB26EA}" dt="2023-11-12T10:32:13.327" v="1807" actId="478"/>
          <ac:picMkLst>
            <pc:docMk/>
            <pc:sldMk cId="2583555395" sldId="517"/>
            <ac:picMk id="26" creationId="{7D0133C8-C0E1-F4AD-BDD4-4A7F68BCAF58}"/>
          </ac:picMkLst>
        </pc:picChg>
      </pc:sldChg>
      <pc:sldChg chg="addSp delSp modSp add mod ord replId">
        <pc:chgData name="Meena, Ramjilal" userId="04f47ffa-00dc-4f53-a1c1-93674d103375" providerId="ADAL" clId="{580846D2-2855-4898-9A81-FD7550FB26EA}" dt="2023-11-12T11:31:46.134" v="2071"/>
        <pc:sldMkLst>
          <pc:docMk/>
          <pc:sldMk cId="164753873" sldId="518"/>
        </pc:sldMkLst>
        <pc:spChg chg="mod">
          <ac:chgData name="Meena, Ramjilal" userId="04f47ffa-00dc-4f53-a1c1-93674d103375" providerId="ADAL" clId="{580846D2-2855-4898-9A81-FD7550FB26EA}" dt="2023-11-12T10:26:39.209" v="1749"/>
          <ac:spMkLst>
            <pc:docMk/>
            <pc:sldMk cId="164753873" sldId="518"/>
            <ac:spMk id="2" creationId="{9C5DD57F-2FE6-ECB7-1681-7956002264DB}"/>
          </ac:spMkLst>
        </pc:spChg>
        <pc:spChg chg="mod">
          <ac:chgData name="Meena, Ramjilal" userId="04f47ffa-00dc-4f53-a1c1-93674d103375" providerId="ADAL" clId="{580846D2-2855-4898-9A81-FD7550FB26EA}" dt="2023-11-12T10:45:37.421" v="1863" actId="2711"/>
          <ac:spMkLst>
            <pc:docMk/>
            <pc:sldMk cId="164753873" sldId="518"/>
            <ac:spMk id="4" creationId="{ADB4E88B-F6B1-F858-00C3-A59067465DAB}"/>
          </ac:spMkLst>
        </pc:spChg>
        <pc:spChg chg="del mod">
          <ac:chgData name="Meena, Ramjilal" userId="04f47ffa-00dc-4f53-a1c1-93674d103375" providerId="ADAL" clId="{580846D2-2855-4898-9A81-FD7550FB26EA}" dt="2023-11-12T11:31:45.787" v="2070" actId="478"/>
          <ac:spMkLst>
            <pc:docMk/>
            <pc:sldMk cId="164753873" sldId="518"/>
            <ac:spMk id="5" creationId="{48E80038-55AF-7BB7-DF49-60F80F52630B}"/>
          </ac:spMkLst>
        </pc:spChg>
        <pc:spChg chg="add mod">
          <ac:chgData name="Meena, Ramjilal" userId="04f47ffa-00dc-4f53-a1c1-93674d103375" providerId="ADAL" clId="{580846D2-2855-4898-9A81-FD7550FB26EA}" dt="2023-11-12T10:47:56.601" v="1878" actId="207"/>
          <ac:spMkLst>
            <pc:docMk/>
            <pc:sldMk cId="164753873" sldId="518"/>
            <ac:spMk id="9" creationId="{5C0222B7-DDE3-A134-8C41-61CA29F5629B}"/>
          </ac:spMkLst>
        </pc:spChg>
        <pc:spChg chg="add mod">
          <ac:chgData name="Meena, Ramjilal" userId="04f47ffa-00dc-4f53-a1c1-93674d103375" providerId="ADAL" clId="{580846D2-2855-4898-9A81-FD7550FB26EA}" dt="2023-11-12T11:31:42.611" v="2069" actId="1076"/>
          <ac:spMkLst>
            <pc:docMk/>
            <pc:sldMk cId="164753873" sldId="518"/>
            <ac:spMk id="12" creationId="{EA63A7AF-76A2-3BD1-4C97-87A8B71FD147}"/>
          </ac:spMkLst>
        </pc:spChg>
        <pc:spChg chg="add mod">
          <ac:chgData name="Meena, Ramjilal" userId="04f47ffa-00dc-4f53-a1c1-93674d103375" providerId="ADAL" clId="{580846D2-2855-4898-9A81-FD7550FB26EA}" dt="2023-11-12T11:31:46.134" v="2071"/>
          <ac:spMkLst>
            <pc:docMk/>
            <pc:sldMk cId="164753873" sldId="518"/>
            <ac:spMk id="14" creationId="{2BA1EE0A-9942-3D48-CD97-6689E4D98A00}"/>
          </ac:spMkLst>
        </pc:spChg>
        <pc:spChg chg="del">
          <ac:chgData name="Meena, Ramjilal" userId="04f47ffa-00dc-4f53-a1c1-93674d103375" providerId="ADAL" clId="{580846D2-2855-4898-9A81-FD7550FB26EA}" dt="2023-11-12T10:43:29.695" v="1836" actId="478"/>
          <ac:spMkLst>
            <pc:docMk/>
            <pc:sldMk cId="164753873" sldId="518"/>
            <ac:spMk id="19" creationId="{FB34AD59-4E03-D6CC-05B7-005FEF0D77A8}"/>
          </ac:spMkLst>
        </pc:spChg>
        <pc:spChg chg="del">
          <ac:chgData name="Meena, Ramjilal" userId="04f47ffa-00dc-4f53-a1c1-93674d103375" providerId="ADAL" clId="{580846D2-2855-4898-9A81-FD7550FB26EA}" dt="2023-11-12T10:43:26.785" v="1834" actId="478"/>
          <ac:spMkLst>
            <pc:docMk/>
            <pc:sldMk cId="164753873" sldId="518"/>
            <ac:spMk id="28" creationId="{F9FC5EA0-AC9A-24FE-7BDC-5581858704C2}"/>
          </ac:spMkLst>
        </pc:spChg>
        <pc:spChg chg="del">
          <ac:chgData name="Meena, Ramjilal" userId="04f47ffa-00dc-4f53-a1c1-93674d103375" providerId="ADAL" clId="{580846D2-2855-4898-9A81-FD7550FB26EA}" dt="2023-11-12T10:43:22.178" v="1831" actId="478"/>
          <ac:spMkLst>
            <pc:docMk/>
            <pc:sldMk cId="164753873" sldId="518"/>
            <ac:spMk id="32" creationId="{4401003A-878E-2143-D1FA-8A83C1DB557B}"/>
          </ac:spMkLst>
        </pc:spChg>
        <pc:picChg chg="add mod">
          <ac:chgData name="Meena, Ramjilal" userId="04f47ffa-00dc-4f53-a1c1-93674d103375" providerId="ADAL" clId="{580846D2-2855-4898-9A81-FD7550FB26EA}" dt="2023-11-12T10:45:05.176" v="1859" actId="208"/>
          <ac:picMkLst>
            <pc:docMk/>
            <pc:sldMk cId="164753873" sldId="518"/>
            <ac:picMk id="6" creationId="{69BBC448-63C8-AC4A-0129-E19B5F5B53FD}"/>
          </ac:picMkLst>
        </pc:picChg>
        <pc:picChg chg="add mod">
          <ac:chgData name="Meena, Ramjilal" userId="04f47ffa-00dc-4f53-a1c1-93674d103375" providerId="ADAL" clId="{580846D2-2855-4898-9A81-FD7550FB26EA}" dt="2023-11-12T10:48:26.151" v="1881" actId="1076"/>
          <ac:picMkLst>
            <pc:docMk/>
            <pc:sldMk cId="164753873" sldId="518"/>
            <ac:picMk id="11" creationId="{D6045D9E-1988-72EB-2F49-F03F7D704740}"/>
          </ac:picMkLst>
        </pc:picChg>
        <pc:picChg chg="del">
          <ac:chgData name="Meena, Ramjilal" userId="04f47ffa-00dc-4f53-a1c1-93674d103375" providerId="ADAL" clId="{580846D2-2855-4898-9A81-FD7550FB26EA}" dt="2023-11-12T10:43:20.071" v="1830" actId="478"/>
          <ac:picMkLst>
            <pc:docMk/>
            <pc:sldMk cId="164753873" sldId="518"/>
            <ac:picMk id="13" creationId="{68C3B861-3453-8310-AACD-0F3307B56547}"/>
          </ac:picMkLst>
        </pc:picChg>
        <pc:picChg chg="del">
          <ac:chgData name="Meena, Ramjilal" userId="04f47ffa-00dc-4f53-a1c1-93674d103375" providerId="ADAL" clId="{580846D2-2855-4898-9A81-FD7550FB26EA}" dt="2023-11-12T10:43:27.545" v="1835" actId="478"/>
          <ac:picMkLst>
            <pc:docMk/>
            <pc:sldMk cId="164753873" sldId="518"/>
            <ac:picMk id="23" creationId="{A0ABA7AF-5EF3-391E-50A4-81C9CC30942D}"/>
          </ac:picMkLst>
        </pc:picChg>
        <pc:picChg chg="del">
          <ac:chgData name="Meena, Ramjilal" userId="04f47ffa-00dc-4f53-a1c1-93674d103375" providerId="ADAL" clId="{580846D2-2855-4898-9A81-FD7550FB26EA}" dt="2023-11-12T10:43:24.939" v="1833" actId="478"/>
          <ac:picMkLst>
            <pc:docMk/>
            <pc:sldMk cId="164753873" sldId="518"/>
            <ac:picMk id="30" creationId="{BB793476-6B1D-2FDE-382E-F5BE1D25979A}"/>
          </ac:picMkLst>
        </pc:picChg>
        <pc:picChg chg="del">
          <ac:chgData name="Meena, Ramjilal" userId="04f47ffa-00dc-4f53-a1c1-93674d103375" providerId="ADAL" clId="{580846D2-2855-4898-9A81-FD7550FB26EA}" dt="2023-11-12T10:43:22.614" v="1832" actId="478"/>
          <ac:picMkLst>
            <pc:docMk/>
            <pc:sldMk cId="164753873" sldId="518"/>
            <ac:picMk id="34" creationId="{92436E3C-4B4C-4CEB-2CD7-2AA31DE188DE}"/>
          </ac:picMkLst>
        </pc:picChg>
      </pc:sldChg>
      <pc:sldChg chg="addSp delSp modSp add mod ord replId">
        <pc:chgData name="Meena, Ramjilal" userId="04f47ffa-00dc-4f53-a1c1-93674d103375" providerId="ADAL" clId="{580846D2-2855-4898-9A81-FD7550FB26EA}" dt="2023-11-12T11:22:45.334" v="2002" actId="1076"/>
        <pc:sldMkLst>
          <pc:docMk/>
          <pc:sldMk cId="3087010612" sldId="519"/>
        </pc:sldMkLst>
        <pc:spChg chg="mod">
          <ac:chgData name="Meena, Ramjilal" userId="04f47ffa-00dc-4f53-a1c1-93674d103375" providerId="ADAL" clId="{580846D2-2855-4898-9A81-FD7550FB26EA}" dt="2023-11-12T10:52:55.660" v="1895" actId="207"/>
          <ac:spMkLst>
            <pc:docMk/>
            <pc:sldMk cId="3087010612" sldId="519"/>
            <ac:spMk id="2" creationId="{9C5DD57F-2FE6-ECB7-1681-7956002264DB}"/>
          </ac:spMkLst>
        </pc:spChg>
        <pc:spChg chg="del">
          <ac:chgData name="Meena, Ramjilal" userId="04f47ffa-00dc-4f53-a1c1-93674d103375" providerId="ADAL" clId="{580846D2-2855-4898-9A81-FD7550FB26EA}" dt="2023-11-12T10:53:05.503" v="1902" actId="478"/>
          <ac:spMkLst>
            <pc:docMk/>
            <pc:sldMk cId="3087010612" sldId="519"/>
            <ac:spMk id="4" creationId="{ADB4E88B-F6B1-F858-00C3-A59067465DAB}"/>
          </ac:spMkLst>
        </pc:spChg>
        <pc:spChg chg="del">
          <ac:chgData name="Meena, Ramjilal" userId="04f47ffa-00dc-4f53-a1c1-93674d103375" providerId="ADAL" clId="{580846D2-2855-4898-9A81-FD7550FB26EA}" dt="2023-11-12T10:53:32.442" v="1905" actId="478"/>
          <ac:spMkLst>
            <pc:docMk/>
            <pc:sldMk cId="3087010612" sldId="519"/>
            <ac:spMk id="5" creationId="{48E80038-55AF-7BB7-DF49-60F80F52630B}"/>
          </ac:spMkLst>
        </pc:spChg>
        <pc:spChg chg="del">
          <ac:chgData name="Meena, Ramjilal" userId="04f47ffa-00dc-4f53-a1c1-93674d103375" providerId="ADAL" clId="{580846D2-2855-4898-9A81-FD7550FB26EA}" dt="2023-11-12T10:53:03.855" v="1901" actId="478"/>
          <ac:spMkLst>
            <pc:docMk/>
            <pc:sldMk cId="3087010612" sldId="519"/>
            <ac:spMk id="6" creationId="{5857AB99-0A18-02D4-2018-2CF3187E8570}"/>
          </ac:spMkLst>
        </pc:spChg>
        <pc:spChg chg="del">
          <ac:chgData name="Meena, Ramjilal" userId="04f47ffa-00dc-4f53-a1c1-93674d103375" providerId="ADAL" clId="{580846D2-2855-4898-9A81-FD7550FB26EA}" dt="2023-11-12T10:53:02.238" v="1900" actId="478"/>
          <ac:spMkLst>
            <pc:docMk/>
            <pc:sldMk cId="3087010612" sldId="519"/>
            <ac:spMk id="12" creationId="{6EC6141B-6A31-DAE4-8C71-0306E48C7EB9}"/>
          </ac:spMkLst>
        </pc:spChg>
        <pc:spChg chg="del">
          <ac:chgData name="Meena, Ramjilal" userId="04f47ffa-00dc-4f53-a1c1-93674d103375" providerId="ADAL" clId="{580846D2-2855-4898-9A81-FD7550FB26EA}" dt="2023-11-12T10:53:01.154" v="1899" actId="478"/>
          <ac:spMkLst>
            <pc:docMk/>
            <pc:sldMk cId="3087010612" sldId="519"/>
            <ac:spMk id="17" creationId="{CBF4DE29-F8DC-8342-AB63-DB6D6B8CDC38}"/>
          </ac:spMkLst>
        </pc:spChg>
        <pc:picChg chg="add del mod">
          <ac:chgData name="Meena, Ramjilal" userId="04f47ffa-00dc-4f53-a1c1-93674d103375" providerId="ADAL" clId="{580846D2-2855-4898-9A81-FD7550FB26EA}" dt="2023-11-12T11:22:36.340" v="1998" actId="478"/>
          <ac:picMkLst>
            <pc:docMk/>
            <pc:sldMk cId="3087010612" sldId="519"/>
            <ac:picMk id="7" creationId="{C831AE67-A4DF-3418-8481-1344BC4E8D00}"/>
          </ac:picMkLst>
        </pc:picChg>
        <pc:picChg chg="del">
          <ac:chgData name="Meena, Ramjilal" userId="04f47ffa-00dc-4f53-a1c1-93674d103375" providerId="ADAL" clId="{580846D2-2855-4898-9A81-FD7550FB26EA}" dt="2023-11-12T10:52:58.548" v="1896" actId="478"/>
          <ac:picMkLst>
            <pc:docMk/>
            <pc:sldMk cId="3087010612" sldId="519"/>
            <ac:picMk id="9" creationId="{A5EF335F-1E07-F38C-398C-B47BCDF40FA1}"/>
          </ac:picMkLst>
        </pc:picChg>
        <pc:picChg chg="add mod">
          <ac:chgData name="Meena, Ramjilal" userId="04f47ffa-00dc-4f53-a1c1-93674d103375" providerId="ADAL" clId="{580846D2-2855-4898-9A81-FD7550FB26EA}" dt="2023-11-12T11:22:45.334" v="2002" actId="1076"/>
          <ac:picMkLst>
            <pc:docMk/>
            <pc:sldMk cId="3087010612" sldId="519"/>
            <ac:picMk id="11" creationId="{428D78A8-D963-E949-0265-F9F1FD317F71}"/>
          </ac:picMkLst>
        </pc:picChg>
        <pc:picChg chg="del">
          <ac:chgData name="Meena, Ramjilal" userId="04f47ffa-00dc-4f53-a1c1-93674d103375" providerId="ADAL" clId="{580846D2-2855-4898-9A81-FD7550FB26EA}" dt="2023-11-12T10:52:59.113" v="1897" actId="478"/>
          <ac:picMkLst>
            <pc:docMk/>
            <pc:sldMk cId="3087010612" sldId="519"/>
            <ac:picMk id="15" creationId="{1786B185-F64F-FD66-0874-0DEA25DA33C0}"/>
          </ac:picMkLst>
        </pc:picChg>
        <pc:picChg chg="del">
          <ac:chgData name="Meena, Ramjilal" userId="04f47ffa-00dc-4f53-a1c1-93674d103375" providerId="ADAL" clId="{580846D2-2855-4898-9A81-FD7550FB26EA}" dt="2023-11-12T10:52:59.773" v="1898" actId="478"/>
          <ac:picMkLst>
            <pc:docMk/>
            <pc:sldMk cId="3087010612" sldId="519"/>
            <ac:picMk id="20" creationId="{8C23DE5F-7134-74CC-F070-E02BBBA32D05}"/>
          </ac:picMkLst>
        </pc:picChg>
      </pc:sldChg>
      <pc:sldChg chg="addSp delSp modSp add mod">
        <pc:chgData name="Meena, Ramjilal" userId="04f47ffa-00dc-4f53-a1c1-93674d103375" providerId="ADAL" clId="{580846D2-2855-4898-9A81-FD7550FB26EA}" dt="2023-11-12T11:31:04.046" v="2066" actId="478"/>
        <pc:sldMkLst>
          <pc:docMk/>
          <pc:sldMk cId="158429472" sldId="520"/>
        </pc:sldMkLst>
        <pc:spChg chg="mod">
          <ac:chgData name="Meena, Ramjilal" userId="04f47ffa-00dc-4f53-a1c1-93674d103375" providerId="ADAL" clId="{580846D2-2855-4898-9A81-FD7550FB26EA}" dt="2023-11-12T11:13:08.587" v="1953" actId="20577"/>
          <ac:spMkLst>
            <pc:docMk/>
            <pc:sldMk cId="158429472" sldId="520"/>
            <ac:spMk id="2" creationId="{9C5DD57F-2FE6-ECB7-1681-7956002264DB}"/>
          </ac:spMkLst>
        </pc:spChg>
        <pc:spChg chg="del">
          <ac:chgData name="Meena, Ramjilal" userId="04f47ffa-00dc-4f53-a1c1-93674d103375" providerId="ADAL" clId="{580846D2-2855-4898-9A81-FD7550FB26EA}" dt="2023-11-12T11:13:24.319" v="1957" actId="478"/>
          <ac:spMkLst>
            <pc:docMk/>
            <pc:sldMk cId="158429472" sldId="520"/>
            <ac:spMk id="4" creationId="{ADB4E88B-F6B1-F858-00C3-A59067465DAB}"/>
          </ac:spMkLst>
        </pc:spChg>
        <pc:spChg chg="del">
          <ac:chgData name="Meena, Ramjilal" userId="04f47ffa-00dc-4f53-a1c1-93674d103375" providerId="ADAL" clId="{580846D2-2855-4898-9A81-FD7550FB26EA}" dt="2023-11-12T11:31:04.046" v="2066" actId="478"/>
          <ac:spMkLst>
            <pc:docMk/>
            <pc:sldMk cId="158429472" sldId="520"/>
            <ac:spMk id="5" creationId="{48E80038-55AF-7BB7-DF49-60F80F52630B}"/>
          </ac:spMkLst>
        </pc:spChg>
        <pc:spChg chg="add mod">
          <ac:chgData name="Meena, Ramjilal" userId="04f47ffa-00dc-4f53-a1c1-93674d103375" providerId="ADAL" clId="{580846D2-2855-4898-9A81-FD7550FB26EA}" dt="2023-11-12T11:13:55.926" v="1962" actId="14100"/>
          <ac:spMkLst>
            <pc:docMk/>
            <pc:sldMk cId="158429472" sldId="520"/>
            <ac:spMk id="7" creationId="{B9D4D3D6-6BB0-9066-D865-B15C77317472}"/>
          </ac:spMkLst>
        </pc:spChg>
        <pc:spChg chg="del">
          <ac:chgData name="Meena, Ramjilal" userId="04f47ffa-00dc-4f53-a1c1-93674d103375" providerId="ADAL" clId="{580846D2-2855-4898-9A81-FD7550FB26EA}" dt="2023-11-12T11:13:21.979" v="1955" actId="478"/>
          <ac:spMkLst>
            <pc:docMk/>
            <pc:sldMk cId="158429472" sldId="520"/>
            <ac:spMk id="12" creationId="{549E5B9E-E7FF-752C-2298-0A70DEAEEE73}"/>
          </ac:spMkLst>
        </pc:spChg>
        <pc:spChg chg="add mod">
          <ac:chgData name="Meena, Ramjilal" userId="04f47ffa-00dc-4f53-a1c1-93674d103375" providerId="ADAL" clId="{580846D2-2855-4898-9A81-FD7550FB26EA}" dt="2023-11-12T11:16:06.033" v="1971" actId="14100"/>
          <ac:spMkLst>
            <pc:docMk/>
            <pc:sldMk cId="158429472" sldId="520"/>
            <ac:spMk id="19" creationId="{2DD48512-8910-C414-F7D1-BD9915C4E27A}"/>
          </ac:spMkLst>
        </pc:spChg>
        <pc:spChg chg="add mod">
          <ac:chgData name="Meena, Ramjilal" userId="04f47ffa-00dc-4f53-a1c1-93674d103375" providerId="ADAL" clId="{580846D2-2855-4898-9A81-FD7550FB26EA}" dt="2023-11-12T11:21:22.253" v="1992" actId="1076"/>
          <ac:spMkLst>
            <pc:docMk/>
            <pc:sldMk cId="158429472" sldId="520"/>
            <ac:spMk id="21" creationId="{D4197BDD-DD40-81E1-4E79-3D11D8640601}"/>
          </ac:spMkLst>
        </pc:spChg>
        <pc:spChg chg="add mod">
          <ac:chgData name="Meena, Ramjilal" userId="04f47ffa-00dc-4f53-a1c1-93674d103375" providerId="ADAL" clId="{580846D2-2855-4898-9A81-FD7550FB26EA}" dt="2023-11-12T11:21:14.967" v="1991" actId="1076"/>
          <ac:spMkLst>
            <pc:docMk/>
            <pc:sldMk cId="158429472" sldId="520"/>
            <ac:spMk id="23" creationId="{8A55BE81-0F1E-D13F-D5C7-DDA4402D7E43}"/>
          </ac:spMkLst>
        </pc:spChg>
        <pc:picChg chg="del">
          <ac:chgData name="Meena, Ramjilal" userId="04f47ffa-00dc-4f53-a1c1-93674d103375" providerId="ADAL" clId="{580846D2-2855-4898-9A81-FD7550FB26EA}" dt="2023-11-12T11:13:22.669" v="1956" actId="478"/>
          <ac:picMkLst>
            <pc:docMk/>
            <pc:sldMk cId="158429472" sldId="520"/>
            <ac:picMk id="6" creationId="{032C725E-6476-349D-2182-43553121C847}"/>
          </ac:picMkLst>
        </pc:picChg>
        <pc:picChg chg="del">
          <ac:chgData name="Meena, Ramjilal" userId="04f47ffa-00dc-4f53-a1c1-93674d103375" providerId="ADAL" clId="{580846D2-2855-4898-9A81-FD7550FB26EA}" dt="2023-11-12T11:13:20.347" v="1954" actId="478"/>
          <ac:picMkLst>
            <pc:docMk/>
            <pc:sldMk cId="158429472" sldId="520"/>
            <ac:picMk id="9" creationId="{5BE54E2A-CD48-6B63-DF5F-43D5CDDA1848}"/>
          </ac:picMkLst>
        </pc:picChg>
        <pc:picChg chg="add mod">
          <ac:chgData name="Meena, Ramjilal" userId="04f47ffa-00dc-4f53-a1c1-93674d103375" providerId="ADAL" clId="{580846D2-2855-4898-9A81-FD7550FB26EA}" dt="2023-11-12T11:14:30.359" v="1964" actId="1076"/>
          <ac:picMkLst>
            <pc:docMk/>
            <pc:sldMk cId="158429472" sldId="520"/>
            <ac:picMk id="13" creationId="{77861B8C-21E8-052C-D852-F5D11157F89A}"/>
          </ac:picMkLst>
        </pc:picChg>
        <pc:picChg chg="add mod">
          <ac:chgData name="Meena, Ramjilal" userId="04f47ffa-00dc-4f53-a1c1-93674d103375" providerId="ADAL" clId="{580846D2-2855-4898-9A81-FD7550FB26EA}" dt="2023-11-12T11:14:56.145" v="1966" actId="1076"/>
          <ac:picMkLst>
            <pc:docMk/>
            <pc:sldMk cId="158429472" sldId="520"/>
            <ac:picMk id="15" creationId="{9CE6BD0A-01E8-D1EF-D4A5-6B03D9F301FD}"/>
          </ac:picMkLst>
        </pc:picChg>
        <pc:picChg chg="add mod">
          <ac:chgData name="Meena, Ramjilal" userId="04f47ffa-00dc-4f53-a1c1-93674d103375" providerId="ADAL" clId="{580846D2-2855-4898-9A81-FD7550FB26EA}" dt="2023-11-12T11:15:30.563" v="1968" actId="1076"/>
          <ac:picMkLst>
            <pc:docMk/>
            <pc:sldMk cId="158429472" sldId="520"/>
            <ac:picMk id="17" creationId="{E728F291-A871-CFAD-8284-108F51962B35}"/>
          </ac:picMkLst>
        </pc:picChg>
        <pc:picChg chg="add mod">
          <ac:chgData name="Meena, Ramjilal" userId="04f47ffa-00dc-4f53-a1c1-93674d103375" providerId="ADAL" clId="{580846D2-2855-4898-9A81-FD7550FB26EA}" dt="2023-11-12T11:21:09.992" v="1990" actId="1076"/>
          <ac:picMkLst>
            <pc:docMk/>
            <pc:sldMk cId="158429472" sldId="520"/>
            <ac:picMk id="25" creationId="{ABECB4B0-3D29-93C2-0A27-0227D700E884}"/>
          </ac:picMkLst>
        </pc:picChg>
        <pc:picChg chg="add mod">
          <ac:chgData name="Meena, Ramjilal" userId="04f47ffa-00dc-4f53-a1c1-93674d103375" providerId="ADAL" clId="{580846D2-2855-4898-9A81-FD7550FB26EA}" dt="2023-11-12T11:21:25.035" v="1993" actId="1076"/>
          <ac:picMkLst>
            <pc:docMk/>
            <pc:sldMk cId="158429472" sldId="520"/>
            <ac:picMk id="27" creationId="{05148B91-A2CE-9B4A-95E8-1CF436861ABF}"/>
          </ac:picMkLst>
        </pc:picChg>
        <pc:picChg chg="add mod">
          <ac:chgData name="Meena, Ramjilal" userId="04f47ffa-00dc-4f53-a1c1-93674d103375" providerId="ADAL" clId="{580846D2-2855-4898-9A81-FD7550FB26EA}" dt="2023-11-12T11:21:34.464" v="1997" actId="14100"/>
          <ac:picMkLst>
            <pc:docMk/>
            <pc:sldMk cId="158429472" sldId="520"/>
            <ac:picMk id="29" creationId="{8E2C3690-2705-05A3-0DA8-81991296A705}"/>
          </ac:picMkLst>
        </pc:picChg>
      </pc:sldChg>
      <pc:sldChg chg="addSp delSp modSp add mod ord">
        <pc:chgData name="Meena, Ramjilal" userId="04f47ffa-00dc-4f53-a1c1-93674d103375" providerId="ADAL" clId="{580846D2-2855-4898-9A81-FD7550FB26EA}" dt="2023-11-12T11:27:08.598" v="2011" actId="14100"/>
        <pc:sldMkLst>
          <pc:docMk/>
          <pc:sldMk cId="3427474464" sldId="521"/>
        </pc:sldMkLst>
        <pc:picChg chg="del">
          <ac:chgData name="Meena, Ramjilal" userId="04f47ffa-00dc-4f53-a1c1-93674d103375" providerId="ADAL" clId="{580846D2-2855-4898-9A81-FD7550FB26EA}" dt="2023-11-12T11:26:53.592" v="2006" actId="478"/>
          <ac:picMkLst>
            <pc:docMk/>
            <pc:sldMk cId="3427474464" sldId="521"/>
            <ac:picMk id="4" creationId="{645FF84B-18F9-3AB6-2308-B187457F768D}"/>
          </ac:picMkLst>
        </pc:picChg>
        <pc:picChg chg="add mod">
          <ac:chgData name="Meena, Ramjilal" userId="04f47ffa-00dc-4f53-a1c1-93674d103375" providerId="ADAL" clId="{580846D2-2855-4898-9A81-FD7550FB26EA}" dt="2023-11-12T11:27:08.598" v="2011" actId="14100"/>
          <ac:picMkLst>
            <pc:docMk/>
            <pc:sldMk cId="3427474464" sldId="521"/>
            <ac:picMk id="5" creationId="{0EAD9336-2662-4A8F-FC8C-DC9AD383F577}"/>
          </ac:picMkLst>
        </pc:picChg>
      </pc:sldChg>
      <pc:sldChg chg="add ord replId">
        <pc:chgData name="Meena, Ramjilal" userId="04f47ffa-00dc-4f53-a1c1-93674d103375" providerId="ADAL" clId="{580846D2-2855-4898-9A81-FD7550FB26EA}" dt="2023-11-12T11:24:49.138" v="2005"/>
        <pc:sldMkLst>
          <pc:docMk/>
          <pc:sldMk cId="858926120" sldId="522"/>
        </pc:sldMkLst>
      </pc:sldChg>
      <pc:sldChg chg="addSp delSp modSp add del mod setBg delDesignElem">
        <pc:chgData name="Meena, Ramjilal" userId="04f47ffa-00dc-4f53-a1c1-93674d103375" providerId="ADAL" clId="{580846D2-2855-4898-9A81-FD7550FB26EA}" dt="2023-11-12T11:27:38.819" v="2016"/>
        <pc:sldMkLst>
          <pc:docMk/>
          <pc:sldMk cId="1268530415" sldId="523"/>
        </pc:sldMkLst>
        <pc:spChg chg="mod">
          <ac:chgData name="Meena, Ramjilal" userId="04f47ffa-00dc-4f53-a1c1-93674d103375" providerId="ADAL" clId="{580846D2-2855-4898-9A81-FD7550FB26EA}" dt="2023-11-12T11:27:38.033" v="2015" actId="207"/>
          <ac:spMkLst>
            <pc:docMk/>
            <pc:sldMk cId="1268530415" sldId="523"/>
            <ac:spMk id="8" creationId="{1D462CA8-53BE-ECEC-2A63-DECFEA6393CF}"/>
          </ac:spMkLst>
        </pc:spChg>
        <pc:spChg chg="add del">
          <ac:chgData name="Meena, Ramjilal" userId="04f47ffa-00dc-4f53-a1c1-93674d103375" providerId="ADAL" clId="{580846D2-2855-4898-9A81-FD7550FB26EA}" dt="2023-11-12T11:27:38.819" v="2016"/>
          <ac:spMkLst>
            <pc:docMk/>
            <pc:sldMk cId="1268530415" sldId="523"/>
            <ac:spMk id="97" creationId="{A5A17FC0-D416-4C8B-A9E6-5924D352B986}"/>
          </ac:spMkLst>
        </pc:spChg>
        <pc:cxnChg chg="add del">
          <ac:chgData name="Meena, Ramjilal" userId="04f47ffa-00dc-4f53-a1c1-93674d103375" providerId="ADAL" clId="{580846D2-2855-4898-9A81-FD7550FB26EA}" dt="2023-11-12T11:27:38.819" v="2016"/>
          <ac:cxnSpMkLst>
            <pc:docMk/>
            <pc:sldMk cId="1268530415" sldId="523"/>
            <ac:cxnSpMk id="99" creationId="{982DC870-E8E5-4050-B10C-CC24FC67E50A}"/>
          </ac:cxnSpMkLst>
        </pc:cxnChg>
        <pc:cxnChg chg="add del">
          <ac:chgData name="Meena, Ramjilal" userId="04f47ffa-00dc-4f53-a1c1-93674d103375" providerId="ADAL" clId="{580846D2-2855-4898-9A81-FD7550FB26EA}" dt="2023-11-12T11:27:38.819" v="2016"/>
          <ac:cxnSpMkLst>
            <pc:docMk/>
            <pc:sldMk cId="1268530415" sldId="523"/>
            <ac:cxnSpMk id="101" creationId="{FF76A74F-C283-4DED-BD4D-086753B7CB00}"/>
          </ac:cxnSpMkLst>
        </pc:cxnChg>
        <pc:cxnChg chg="add del">
          <ac:chgData name="Meena, Ramjilal" userId="04f47ffa-00dc-4f53-a1c1-93674d103375" providerId="ADAL" clId="{580846D2-2855-4898-9A81-FD7550FB26EA}" dt="2023-11-12T11:27:38.819" v="2016"/>
          <ac:cxnSpMkLst>
            <pc:docMk/>
            <pc:sldMk cId="1268530415" sldId="523"/>
            <ac:cxnSpMk id="103" creationId="{3B2791FB-B2F7-4BBE-B8D8-74C37FF9E85C}"/>
          </ac:cxnSpMkLst>
        </pc:cxnChg>
        <pc:cxnChg chg="add del">
          <ac:chgData name="Meena, Ramjilal" userId="04f47ffa-00dc-4f53-a1c1-93674d103375" providerId="ADAL" clId="{580846D2-2855-4898-9A81-FD7550FB26EA}" dt="2023-11-12T11:27:38.819" v="2016"/>
          <ac:cxnSpMkLst>
            <pc:docMk/>
            <pc:sldMk cId="1268530415" sldId="523"/>
            <ac:cxnSpMk id="105" creationId="{9891B5DE-6811-4844-BB18-472A3F360EE5}"/>
          </ac:cxnSpMkLst>
        </pc:cxnChg>
        <pc:cxnChg chg="add del">
          <ac:chgData name="Meena, Ramjilal" userId="04f47ffa-00dc-4f53-a1c1-93674d103375" providerId="ADAL" clId="{580846D2-2855-4898-9A81-FD7550FB26EA}" dt="2023-11-12T11:27:38.819" v="2016"/>
          <ac:cxnSpMkLst>
            <pc:docMk/>
            <pc:sldMk cId="1268530415" sldId="523"/>
            <ac:cxnSpMk id="107" creationId="{77A9CA3A-7216-41E0-B3CD-058077FD396D}"/>
          </ac:cxnSpMkLst>
        </pc:cxnChg>
      </pc:sldChg>
      <pc:sldChg chg="addSp delSp modSp add mod ord">
        <pc:chgData name="Meena, Ramjilal" userId="04f47ffa-00dc-4f53-a1c1-93674d103375" providerId="ADAL" clId="{580846D2-2855-4898-9A81-FD7550FB26EA}" dt="2023-11-12T11:28:39.871" v="2027" actId="14100"/>
        <pc:sldMkLst>
          <pc:docMk/>
          <pc:sldMk cId="2882559078" sldId="523"/>
        </pc:sldMkLst>
        <pc:picChg chg="del">
          <ac:chgData name="Meena, Ramjilal" userId="04f47ffa-00dc-4f53-a1c1-93674d103375" providerId="ADAL" clId="{580846D2-2855-4898-9A81-FD7550FB26EA}" dt="2023-11-12T11:28:05.291" v="2020" actId="478"/>
          <ac:picMkLst>
            <pc:docMk/>
            <pc:sldMk cId="2882559078" sldId="523"/>
            <ac:picMk id="3" creationId="{D0BA9200-40B9-8B85-EFBE-984E0CACFEB0}"/>
          </ac:picMkLst>
        </pc:picChg>
        <pc:picChg chg="add mod">
          <ac:chgData name="Meena, Ramjilal" userId="04f47ffa-00dc-4f53-a1c1-93674d103375" providerId="ADAL" clId="{580846D2-2855-4898-9A81-FD7550FB26EA}" dt="2023-11-12T11:28:39.871" v="2027" actId="14100"/>
          <ac:picMkLst>
            <pc:docMk/>
            <pc:sldMk cId="2882559078" sldId="523"/>
            <ac:picMk id="4" creationId="{33C660C3-528A-3F79-7C67-60679C35FF36}"/>
          </ac:picMkLst>
        </pc:picChg>
      </pc:sldChg>
      <pc:sldChg chg="addSp delSp modSp add mod ord">
        <pc:chgData name="Meena, Ramjilal" userId="04f47ffa-00dc-4f53-a1c1-93674d103375" providerId="ADAL" clId="{580846D2-2855-4898-9A81-FD7550FB26EA}" dt="2023-11-13T03:35:44.002" v="2399" actId="14100"/>
        <pc:sldMkLst>
          <pc:docMk/>
          <pc:sldMk cId="2384985321" sldId="524"/>
        </pc:sldMkLst>
        <pc:picChg chg="add mod">
          <ac:chgData name="Meena, Ramjilal" userId="04f47ffa-00dc-4f53-a1c1-93674d103375" providerId="ADAL" clId="{580846D2-2855-4898-9A81-FD7550FB26EA}" dt="2023-11-13T03:35:44.002" v="2399" actId="14100"/>
          <ac:picMkLst>
            <pc:docMk/>
            <pc:sldMk cId="2384985321" sldId="524"/>
            <ac:picMk id="4" creationId="{123F084E-60C7-FF16-7509-94E8DD8C1B98}"/>
          </ac:picMkLst>
        </pc:picChg>
        <pc:picChg chg="del">
          <ac:chgData name="Meena, Ramjilal" userId="04f47ffa-00dc-4f53-a1c1-93674d103375" providerId="ADAL" clId="{580846D2-2855-4898-9A81-FD7550FB26EA}" dt="2023-11-12T11:32:01.821" v="2072" actId="478"/>
          <ac:picMkLst>
            <pc:docMk/>
            <pc:sldMk cId="2384985321" sldId="524"/>
            <ac:picMk id="5" creationId="{0EAD9336-2662-4A8F-FC8C-DC9AD383F577}"/>
          </ac:picMkLst>
        </pc:picChg>
      </pc:sldChg>
      <pc:sldChg chg="addSp delSp modSp add mod ord">
        <pc:chgData name="Meena, Ramjilal" userId="04f47ffa-00dc-4f53-a1c1-93674d103375" providerId="ADAL" clId="{580846D2-2855-4898-9A81-FD7550FB26EA}" dt="2023-11-12T11:47:07.635" v="2160" actId="1076"/>
        <pc:sldMkLst>
          <pc:docMk/>
          <pc:sldMk cId="2332941288" sldId="525"/>
        </pc:sldMkLst>
        <pc:spChg chg="mod">
          <ac:chgData name="Meena, Ramjilal" userId="04f47ffa-00dc-4f53-a1c1-93674d103375" providerId="ADAL" clId="{580846D2-2855-4898-9A81-FD7550FB26EA}" dt="2023-11-12T11:38:32.614" v="2107" actId="20577"/>
          <ac:spMkLst>
            <pc:docMk/>
            <pc:sldMk cId="2332941288" sldId="525"/>
            <ac:spMk id="2" creationId="{9C5DD57F-2FE6-ECB7-1681-7956002264DB}"/>
          </ac:spMkLst>
        </pc:spChg>
        <pc:spChg chg="add mod">
          <ac:chgData name="Meena, Ramjilal" userId="04f47ffa-00dc-4f53-a1c1-93674d103375" providerId="ADAL" clId="{580846D2-2855-4898-9A81-FD7550FB26EA}" dt="2023-11-12T11:40:58.707" v="2132" actId="108"/>
          <ac:spMkLst>
            <pc:docMk/>
            <pc:sldMk cId="2332941288" sldId="525"/>
            <ac:spMk id="4" creationId="{D4E062DC-5B1A-AA3E-EF96-17B48C0CD390}"/>
          </ac:spMkLst>
        </pc:spChg>
        <pc:spChg chg="del">
          <ac:chgData name="Meena, Ramjilal" userId="04f47ffa-00dc-4f53-a1c1-93674d103375" providerId="ADAL" clId="{580846D2-2855-4898-9A81-FD7550FB26EA}" dt="2023-11-12T11:38:47.618" v="2118" actId="478"/>
          <ac:spMkLst>
            <pc:docMk/>
            <pc:sldMk cId="2332941288" sldId="525"/>
            <ac:spMk id="7" creationId="{B9D4D3D6-6BB0-9066-D865-B15C77317472}"/>
          </ac:spMkLst>
        </pc:spChg>
        <pc:spChg chg="add mod">
          <ac:chgData name="Meena, Ramjilal" userId="04f47ffa-00dc-4f53-a1c1-93674d103375" providerId="ADAL" clId="{580846D2-2855-4898-9A81-FD7550FB26EA}" dt="2023-11-12T11:40:52.179" v="2131" actId="108"/>
          <ac:spMkLst>
            <pc:docMk/>
            <pc:sldMk cId="2332941288" sldId="525"/>
            <ac:spMk id="11" creationId="{D79DB277-FE27-7A9D-E6D8-D3A3761759AA}"/>
          </ac:spMkLst>
        </pc:spChg>
        <pc:spChg chg="add mod">
          <ac:chgData name="Meena, Ramjilal" userId="04f47ffa-00dc-4f53-a1c1-93674d103375" providerId="ADAL" clId="{580846D2-2855-4898-9A81-FD7550FB26EA}" dt="2023-11-12T11:42:06.246" v="2141" actId="14100"/>
          <ac:spMkLst>
            <pc:docMk/>
            <pc:sldMk cId="2332941288" sldId="525"/>
            <ac:spMk id="18" creationId="{AE1EE8D6-FB78-3054-A6DA-9B7837605F6A}"/>
          </ac:spMkLst>
        </pc:spChg>
        <pc:spChg chg="del mod">
          <ac:chgData name="Meena, Ramjilal" userId="04f47ffa-00dc-4f53-a1c1-93674d103375" providerId="ADAL" clId="{580846D2-2855-4898-9A81-FD7550FB26EA}" dt="2023-11-12T11:38:43.391" v="2114" actId="478"/>
          <ac:spMkLst>
            <pc:docMk/>
            <pc:sldMk cId="2332941288" sldId="525"/>
            <ac:spMk id="19" creationId="{2DD48512-8910-C414-F7D1-BD9915C4E27A}"/>
          </ac:spMkLst>
        </pc:spChg>
        <pc:spChg chg="del">
          <ac:chgData name="Meena, Ramjilal" userId="04f47ffa-00dc-4f53-a1c1-93674d103375" providerId="ADAL" clId="{580846D2-2855-4898-9A81-FD7550FB26EA}" dt="2023-11-12T11:38:39.824" v="2109" actId="478"/>
          <ac:spMkLst>
            <pc:docMk/>
            <pc:sldMk cId="2332941288" sldId="525"/>
            <ac:spMk id="21" creationId="{D4197BDD-DD40-81E1-4E79-3D11D8640601}"/>
          </ac:spMkLst>
        </pc:spChg>
        <pc:spChg chg="del">
          <ac:chgData name="Meena, Ramjilal" userId="04f47ffa-00dc-4f53-a1c1-93674d103375" providerId="ADAL" clId="{580846D2-2855-4898-9A81-FD7550FB26EA}" dt="2023-11-12T11:38:40.689" v="2110" actId="478"/>
          <ac:spMkLst>
            <pc:docMk/>
            <pc:sldMk cId="2332941288" sldId="525"/>
            <ac:spMk id="23" creationId="{8A55BE81-0F1E-D13F-D5C7-DDA4402D7E43}"/>
          </ac:spMkLst>
        </pc:spChg>
        <pc:spChg chg="add mod">
          <ac:chgData name="Meena, Ramjilal" userId="04f47ffa-00dc-4f53-a1c1-93674d103375" providerId="ADAL" clId="{580846D2-2855-4898-9A81-FD7550FB26EA}" dt="2023-11-12T11:47:03.571" v="2158" actId="20577"/>
          <ac:spMkLst>
            <pc:docMk/>
            <pc:sldMk cId="2332941288" sldId="525"/>
            <ac:spMk id="30" creationId="{48CC37F4-FC6C-D2DC-A3B2-59526AD38F29}"/>
          </ac:spMkLst>
        </pc:spChg>
        <pc:picChg chg="add mod">
          <ac:chgData name="Meena, Ramjilal" userId="04f47ffa-00dc-4f53-a1c1-93674d103375" providerId="ADAL" clId="{580846D2-2855-4898-9A81-FD7550FB26EA}" dt="2023-11-12T11:40:19.127" v="2127" actId="1076"/>
          <ac:picMkLst>
            <pc:docMk/>
            <pc:sldMk cId="2332941288" sldId="525"/>
            <ac:picMk id="6" creationId="{4254C45C-19EE-0C1F-FE1E-A277A487F675}"/>
          </ac:picMkLst>
        </pc:picChg>
        <pc:picChg chg="del">
          <ac:chgData name="Meena, Ramjilal" userId="04f47ffa-00dc-4f53-a1c1-93674d103375" providerId="ADAL" clId="{580846D2-2855-4898-9A81-FD7550FB26EA}" dt="2023-11-12T11:38:46" v="2117" actId="478"/>
          <ac:picMkLst>
            <pc:docMk/>
            <pc:sldMk cId="2332941288" sldId="525"/>
            <ac:picMk id="13" creationId="{77861B8C-21E8-052C-D852-F5D11157F89A}"/>
          </ac:picMkLst>
        </pc:picChg>
        <pc:picChg chg="add mod">
          <ac:chgData name="Meena, Ramjilal" userId="04f47ffa-00dc-4f53-a1c1-93674d103375" providerId="ADAL" clId="{580846D2-2855-4898-9A81-FD7550FB26EA}" dt="2023-11-12T11:41:22.108" v="2134" actId="1076"/>
          <ac:picMkLst>
            <pc:docMk/>
            <pc:sldMk cId="2332941288" sldId="525"/>
            <ac:picMk id="14" creationId="{BABDA8B6-57BF-69CA-3FCC-1227FDF68320}"/>
          </ac:picMkLst>
        </pc:picChg>
        <pc:picChg chg="del">
          <ac:chgData name="Meena, Ramjilal" userId="04f47ffa-00dc-4f53-a1c1-93674d103375" providerId="ADAL" clId="{580846D2-2855-4898-9A81-FD7550FB26EA}" dt="2023-11-12T11:38:45.068" v="2116" actId="478"/>
          <ac:picMkLst>
            <pc:docMk/>
            <pc:sldMk cId="2332941288" sldId="525"/>
            <ac:picMk id="15" creationId="{9CE6BD0A-01E8-D1EF-D4A5-6B03D9F301FD}"/>
          </ac:picMkLst>
        </pc:picChg>
        <pc:picChg chg="del">
          <ac:chgData name="Meena, Ramjilal" userId="04f47ffa-00dc-4f53-a1c1-93674d103375" providerId="ADAL" clId="{580846D2-2855-4898-9A81-FD7550FB26EA}" dt="2023-11-12T11:38:44.145" v="2115" actId="478"/>
          <ac:picMkLst>
            <pc:docMk/>
            <pc:sldMk cId="2332941288" sldId="525"/>
            <ac:picMk id="17" creationId="{E728F291-A871-CFAD-8284-108F51962B35}"/>
          </ac:picMkLst>
        </pc:picChg>
        <pc:picChg chg="add mod">
          <ac:chgData name="Meena, Ramjilal" userId="04f47ffa-00dc-4f53-a1c1-93674d103375" providerId="ADAL" clId="{580846D2-2855-4898-9A81-FD7550FB26EA}" dt="2023-11-12T11:42:44.224" v="2143" actId="1076"/>
          <ac:picMkLst>
            <pc:docMk/>
            <pc:sldMk cId="2332941288" sldId="525"/>
            <ac:picMk id="22" creationId="{E01F21AF-C9E8-DD3F-8661-B117E47990A0}"/>
          </ac:picMkLst>
        </pc:picChg>
        <pc:picChg chg="del">
          <ac:chgData name="Meena, Ramjilal" userId="04f47ffa-00dc-4f53-a1c1-93674d103375" providerId="ADAL" clId="{580846D2-2855-4898-9A81-FD7550FB26EA}" dt="2023-11-12T11:38:41.820" v="2112" actId="478"/>
          <ac:picMkLst>
            <pc:docMk/>
            <pc:sldMk cId="2332941288" sldId="525"/>
            <ac:picMk id="25" creationId="{ABECB4B0-3D29-93C2-0A27-0227D700E884}"/>
          </ac:picMkLst>
        </pc:picChg>
        <pc:picChg chg="add del">
          <ac:chgData name="Meena, Ramjilal" userId="04f47ffa-00dc-4f53-a1c1-93674d103375" providerId="ADAL" clId="{580846D2-2855-4898-9A81-FD7550FB26EA}" dt="2023-11-12T11:43:22.827" v="2145" actId="478"/>
          <ac:picMkLst>
            <pc:docMk/>
            <pc:sldMk cId="2332941288" sldId="525"/>
            <ac:picMk id="26" creationId="{1656370E-D3C1-31D3-A31D-992BD682471E}"/>
          </ac:picMkLst>
        </pc:picChg>
        <pc:picChg chg="del">
          <ac:chgData name="Meena, Ramjilal" userId="04f47ffa-00dc-4f53-a1c1-93674d103375" providerId="ADAL" clId="{580846D2-2855-4898-9A81-FD7550FB26EA}" dt="2023-11-12T11:38:41.239" v="2111" actId="478"/>
          <ac:picMkLst>
            <pc:docMk/>
            <pc:sldMk cId="2332941288" sldId="525"/>
            <ac:picMk id="27" creationId="{05148B91-A2CE-9B4A-95E8-1CF436861ABF}"/>
          </ac:picMkLst>
        </pc:picChg>
        <pc:picChg chg="del">
          <ac:chgData name="Meena, Ramjilal" userId="04f47ffa-00dc-4f53-a1c1-93674d103375" providerId="ADAL" clId="{580846D2-2855-4898-9A81-FD7550FB26EA}" dt="2023-11-12T11:38:38.460" v="2108" actId="478"/>
          <ac:picMkLst>
            <pc:docMk/>
            <pc:sldMk cId="2332941288" sldId="525"/>
            <ac:picMk id="29" creationId="{8E2C3690-2705-05A3-0DA8-81991296A705}"/>
          </ac:picMkLst>
        </pc:picChg>
        <pc:picChg chg="add mod">
          <ac:chgData name="Meena, Ramjilal" userId="04f47ffa-00dc-4f53-a1c1-93674d103375" providerId="ADAL" clId="{580846D2-2855-4898-9A81-FD7550FB26EA}" dt="2023-11-12T11:47:06.177" v="2159" actId="1076"/>
          <ac:picMkLst>
            <pc:docMk/>
            <pc:sldMk cId="2332941288" sldId="525"/>
            <ac:picMk id="32" creationId="{9156A149-A043-D766-0062-C0AB9A70BEEB}"/>
          </ac:picMkLst>
        </pc:picChg>
        <pc:picChg chg="add mod">
          <ac:chgData name="Meena, Ramjilal" userId="04f47ffa-00dc-4f53-a1c1-93674d103375" providerId="ADAL" clId="{580846D2-2855-4898-9A81-FD7550FB26EA}" dt="2023-11-12T11:47:07.635" v="2160" actId="1076"/>
          <ac:picMkLst>
            <pc:docMk/>
            <pc:sldMk cId="2332941288" sldId="525"/>
            <ac:picMk id="34" creationId="{99AB0BD8-BAD7-7D94-6D4D-6DE2C4B1913B}"/>
          </ac:picMkLst>
        </pc:picChg>
      </pc:sldChg>
      <pc:sldChg chg="addSp delSp modSp add mod">
        <pc:chgData name="Meena, Ramjilal" userId="04f47ffa-00dc-4f53-a1c1-93674d103375" providerId="ADAL" clId="{580846D2-2855-4898-9A81-FD7550FB26EA}" dt="2023-11-13T02:56:27.876" v="2233" actId="1076"/>
        <pc:sldMkLst>
          <pc:docMk/>
          <pc:sldMk cId="2804799288" sldId="526"/>
        </pc:sldMkLst>
        <pc:spChg chg="mod">
          <ac:chgData name="Meena, Ramjilal" userId="04f47ffa-00dc-4f53-a1c1-93674d103375" providerId="ADAL" clId="{580846D2-2855-4898-9A81-FD7550FB26EA}" dt="2023-11-12T11:48:06.741" v="2163" actId="6549"/>
          <ac:spMkLst>
            <pc:docMk/>
            <pc:sldMk cId="2804799288" sldId="526"/>
            <ac:spMk id="2" creationId="{9C5DD57F-2FE6-ECB7-1681-7956002264DB}"/>
          </ac:spMkLst>
        </pc:spChg>
        <pc:spChg chg="del">
          <ac:chgData name="Meena, Ramjilal" userId="04f47ffa-00dc-4f53-a1c1-93674d103375" providerId="ADAL" clId="{580846D2-2855-4898-9A81-FD7550FB26EA}" dt="2023-11-12T11:48:21.291" v="2172" actId="478"/>
          <ac:spMkLst>
            <pc:docMk/>
            <pc:sldMk cId="2804799288" sldId="526"/>
            <ac:spMk id="4" creationId="{D4E062DC-5B1A-AA3E-EF96-17B48C0CD390}"/>
          </ac:spMkLst>
        </pc:spChg>
        <pc:spChg chg="add mod">
          <ac:chgData name="Meena, Ramjilal" userId="04f47ffa-00dc-4f53-a1c1-93674d103375" providerId="ADAL" clId="{580846D2-2855-4898-9A81-FD7550FB26EA}" dt="2023-11-13T02:42:54.245" v="2183" actId="14100"/>
          <ac:spMkLst>
            <pc:docMk/>
            <pc:sldMk cId="2804799288" sldId="526"/>
            <ac:spMk id="5" creationId="{353D3E29-ABEB-AC5E-3D1F-30EA09928104}"/>
          </ac:spMkLst>
        </pc:spChg>
        <pc:spChg chg="del">
          <ac:chgData name="Meena, Ramjilal" userId="04f47ffa-00dc-4f53-a1c1-93674d103375" providerId="ADAL" clId="{580846D2-2855-4898-9A81-FD7550FB26EA}" dt="2023-11-12T11:48:15.625" v="2168" actId="478"/>
          <ac:spMkLst>
            <pc:docMk/>
            <pc:sldMk cId="2804799288" sldId="526"/>
            <ac:spMk id="11" creationId="{D79DB277-FE27-7A9D-E6D8-D3A3761759AA}"/>
          </ac:spMkLst>
        </pc:spChg>
        <pc:spChg chg="add mod">
          <ac:chgData name="Meena, Ramjilal" userId="04f47ffa-00dc-4f53-a1c1-93674d103375" providerId="ADAL" clId="{580846D2-2855-4898-9A81-FD7550FB26EA}" dt="2023-11-13T02:55:49.400" v="2225"/>
          <ac:spMkLst>
            <pc:docMk/>
            <pc:sldMk cId="2804799288" sldId="526"/>
            <ac:spMk id="16" creationId="{00C15D90-C454-624B-65E2-765262FF7592}"/>
          </ac:spMkLst>
        </pc:spChg>
        <pc:spChg chg="del">
          <ac:chgData name="Meena, Ramjilal" userId="04f47ffa-00dc-4f53-a1c1-93674d103375" providerId="ADAL" clId="{580846D2-2855-4898-9A81-FD7550FB26EA}" dt="2023-11-12T11:48:16.849" v="2169" actId="478"/>
          <ac:spMkLst>
            <pc:docMk/>
            <pc:sldMk cId="2804799288" sldId="526"/>
            <ac:spMk id="18" creationId="{AE1EE8D6-FB78-3054-A6DA-9B7837605F6A}"/>
          </ac:spMkLst>
        </pc:spChg>
        <pc:spChg chg="add mod">
          <ac:chgData name="Meena, Ramjilal" userId="04f47ffa-00dc-4f53-a1c1-93674d103375" providerId="ADAL" clId="{580846D2-2855-4898-9A81-FD7550FB26EA}" dt="2023-11-13T02:55:15.676" v="2216" actId="14100"/>
          <ac:spMkLst>
            <pc:docMk/>
            <pc:sldMk cId="2804799288" sldId="526"/>
            <ac:spMk id="21" creationId="{1F3FD15B-BEC0-271D-A96D-DD277EC1BEC9}"/>
          </ac:spMkLst>
        </pc:spChg>
        <pc:spChg chg="add mod">
          <ac:chgData name="Meena, Ramjilal" userId="04f47ffa-00dc-4f53-a1c1-93674d103375" providerId="ADAL" clId="{580846D2-2855-4898-9A81-FD7550FB26EA}" dt="2023-11-13T02:55:30.135" v="2220" actId="207"/>
          <ac:spMkLst>
            <pc:docMk/>
            <pc:sldMk cId="2804799288" sldId="526"/>
            <ac:spMk id="24" creationId="{55F061D2-A5DE-E189-25D0-1EE61C980595}"/>
          </ac:spMkLst>
        </pc:spChg>
        <pc:spChg chg="add mod">
          <ac:chgData name="Meena, Ramjilal" userId="04f47ffa-00dc-4f53-a1c1-93674d103375" providerId="ADAL" clId="{580846D2-2855-4898-9A81-FD7550FB26EA}" dt="2023-11-13T02:56:27.876" v="2233" actId="1076"/>
          <ac:spMkLst>
            <pc:docMk/>
            <pc:sldMk cId="2804799288" sldId="526"/>
            <ac:spMk id="26" creationId="{31A82F1F-DB85-8FAA-2578-E4D3BD6D01CE}"/>
          </ac:spMkLst>
        </pc:spChg>
        <pc:spChg chg="del">
          <ac:chgData name="Meena, Ramjilal" userId="04f47ffa-00dc-4f53-a1c1-93674d103375" providerId="ADAL" clId="{580846D2-2855-4898-9A81-FD7550FB26EA}" dt="2023-11-12T11:48:18.812" v="2170" actId="478"/>
          <ac:spMkLst>
            <pc:docMk/>
            <pc:sldMk cId="2804799288" sldId="526"/>
            <ac:spMk id="30" creationId="{48CC37F4-FC6C-D2DC-A3B2-59526AD38F29}"/>
          </ac:spMkLst>
        </pc:spChg>
        <pc:picChg chg="del">
          <ac:chgData name="Meena, Ramjilal" userId="04f47ffa-00dc-4f53-a1c1-93674d103375" providerId="ADAL" clId="{580846D2-2855-4898-9A81-FD7550FB26EA}" dt="2023-11-12T11:48:19.816" v="2171" actId="478"/>
          <ac:picMkLst>
            <pc:docMk/>
            <pc:sldMk cId="2804799288" sldId="526"/>
            <ac:picMk id="6" creationId="{4254C45C-19EE-0C1F-FE1E-A277A487F675}"/>
          </ac:picMkLst>
        </pc:picChg>
        <pc:picChg chg="add mod">
          <ac:chgData name="Meena, Ramjilal" userId="04f47ffa-00dc-4f53-a1c1-93674d103375" providerId="ADAL" clId="{580846D2-2855-4898-9A81-FD7550FB26EA}" dt="2023-11-13T02:44:33.015" v="2193" actId="14100"/>
          <ac:picMkLst>
            <pc:docMk/>
            <pc:sldMk cId="2804799288" sldId="526"/>
            <ac:picMk id="9" creationId="{99E69D1F-727C-AC3D-A43B-A2E3AAB0386C}"/>
          </ac:picMkLst>
        </pc:picChg>
        <pc:picChg chg="add mod">
          <ac:chgData name="Meena, Ramjilal" userId="04f47ffa-00dc-4f53-a1c1-93674d103375" providerId="ADAL" clId="{580846D2-2855-4898-9A81-FD7550FB26EA}" dt="2023-11-13T02:44:30.188" v="2192" actId="1076"/>
          <ac:picMkLst>
            <pc:docMk/>
            <pc:sldMk cId="2804799288" sldId="526"/>
            <ac:picMk id="13" creationId="{9D86C39D-A87D-D7FA-8316-03E2D20A323A}"/>
          </ac:picMkLst>
        </pc:picChg>
        <pc:picChg chg="del">
          <ac:chgData name="Meena, Ramjilal" userId="04f47ffa-00dc-4f53-a1c1-93674d103375" providerId="ADAL" clId="{580846D2-2855-4898-9A81-FD7550FB26EA}" dt="2023-11-12T11:48:14.463" v="2167" actId="478"/>
          <ac:picMkLst>
            <pc:docMk/>
            <pc:sldMk cId="2804799288" sldId="526"/>
            <ac:picMk id="14" creationId="{BABDA8B6-57BF-69CA-3FCC-1227FDF68320}"/>
          </ac:picMkLst>
        </pc:picChg>
        <pc:picChg chg="add del mod">
          <ac:chgData name="Meena, Ramjilal" userId="04f47ffa-00dc-4f53-a1c1-93674d103375" providerId="ADAL" clId="{580846D2-2855-4898-9A81-FD7550FB26EA}" dt="2023-11-13T02:54:35.681" v="2209" actId="478"/>
          <ac:picMkLst>
            <pc:docMk/>
            <pc:sldMk cId="2804799288" sldId="526"/>
            <ac:picMk id="17" creationId="{9E106432-2AE7-C58B-881E-978BD9C279F3}"/>
          </ac:picMkLst>
        </pc:picChg>
        <pc:picChg chg="add del mod">
          <ac:chgData name="Meena, Ramjilal" userId="04f47ffa-00dc-4f53-a1c1-93674d103375" providerId="ADAL" clId="{580846D2-2855-4898-9A81-FD7550FB26EA}" dt="2023-11-13T02:54:55.048" v="2213" actId="478"/>
          <ac:picMkLst>
            <pc:docMk/>
            <pc:sldMk cId="2804799288" sldId="526"/>
            <ac:picMk id="19" creationId="{5152F189-22CF-36AF-EDA7-FA129A494658}"/>
          </ac:picMkLst>
        </pc:picChg>
        <pc:picChg chg="del">
          <ac:chgData name="Meena, Ramjilal" userId="04f47ffa-00dc-4f53-a1c1-93674d103375" providerId="ADAL" clId="{580846D2-2855-4898-9A81-FD7550FB26EA}" dt="2023-11-12T11:48:13.647" v="2166" actId="478"/>
          <ac:picMkLst>
            <pc:docMk/>
            <pc:sldMk cId="2804799288" sldId="526"/>
            <ac:picMk id="22" creationId="{E01F21AF-C9E8-DD3F-8661-B117E47990A0}"/>
          </ac:picMkLst>
        </pc:picChg>
        <pc:picChg chg="del">
          <ac:chgData name="Meena, Ramjilal" userId="04f47ffa-00dc-4f53-a1c1-93674d103375" providerId="ADAL" clId="{580846D2-2855-4898-9A81-FD7550FB26EA}" dt="2023-11-12T11:48:12.689" v="2165" actId="478"/>
          <ac:picMkLst>
            <pc:docMk/>
            <pc:sldMk cId="2804799288" sldId="526"/>
            <ac:picMk id="32" creationId="{9156A149-A043-D766-0062-C0AB9A70BEEB}"/>
          </ac:picMkLst>
        </pc:picChg>
        <pc:picChg chg="del">
          <ac:chgData name="Meena, Ramjilal" userId="04f47ffa-00dc-4f53-a1c1-93674d103375" providerId="ADAL" clId="{580846D2-2855-4898-9A81-FD7550FB26EA}" dt="2023-11-12T11:48:11.921" v="2164" actId="478"/>
          <ac:picMkLst>
            <pc:docMk/>
            <pc:sldMk cId="2804799288" sldId="526"/>
            <ac:picMk id="34" creationId="{99AB0BD8-BAD7-7D94-6D4D-6DE2C4B1913B}"/>
          </ac:picMkLst>
        </pc:picChg>
      </pc:sldChg>
      <pc:sldChg chg="addSp delSp modSp add mod">
        <pc:chgData name="Meena, Ramjilal" userId="04f47ffa-00dc-4f53-a1c1-93674d103375" providerId="ADAL" clId="{580846D2-2855-4898-9A81-FD7550FB26EA}" dt="2023-11-13T03:27:37.572" v="2268" actId="1076"/>
        <pc:sldMkLst>
          <pc:docMk/>
          <pc:sldMk cId="1305520390" sldId="527"/>
        </pc:sldMkLst>
        <pc:spChg chg="add mod">
          <ac:chgData name="Meena, Ramjilal" userId="04f47ffa-00dc-4f53-a1c1-93674d103375" providerId="ADAL" clId="{580846D2-2855-4898-9A81-FD7550FB26EA}" dt="2023-11-13T03:23:56.953" v="2245" actId="207"/>
          <ac:spMkLst>
            <pc:docMk/>
            <pc:sldMk cId="1305520390" sldId="527"/>
            <ac:spMk id="4" creationId="{220437A7-B9B9-44F8-D276-DF0622E1A187}"/>
          </ac:spMkLst>
        </pc:spChg>
        <pc:spChg chg="del">
          <ac:chgData name="Meena, Ramjilal" userId="04f47ffa-00dc-4f53-a1c1-93674d103375" providerId="ADAL" clId="{580846D2-2855-4898-9A81-FD7550FB26EA}" dt="2023-11-13T03:23:36.972" v="2235" actId="478"/>
          <ac:spMkLst>
            <pc:docMk/>
            <pc:sldMk cId="1305520390" sldId="527"/>
            <ac:spMk id="5" creationId="{353D3E29-ABEB-AC5E-3D1F-30EA09928104}"/>
          </ac:spMkLst>
        </pc:spChg>
        <pc:spChg chg="add mod">
          <ac:chgData name="Meena, Ramjilal" userId="04f47ffa-00dc-4f53-a1c1-93674d103375" providerId="ADAL" clId="{580846D2-2855-4898-9A81-FD7550FB26EA}" dt="2023-11-13T03:26:50.531" v="2265" actId="33524"/>
          <ac:spMkLst>
            <pc:docMk/>
            <pc:sldMk cId="1305520390" sldId="527"/>
            <ac:spMk id="7" creationId="{0A0E3B7A-947A-9827-8F9E-8AF5E94115BD}"/>
          </ac:spMkLst>
        </pc:spChg>
        <pc:spChg chg="del mod">
          <ac:chgData name="Meena, Ramjilal" userId="04f47ffa-00dc-4f53-a1c1-93674d103375" providerId="ADAL" clId="{580846D2-2855-4898-9A81-FD7550FB26EA}" dt="2023-11-13T03:27:03.313" v="2266" actId="478"/>
          <ac:spMkLst>
            <pc:docMk/>
            <pc:sldMk cId="1305520390" sldId="527"/>
            <ac:spMk id="16" creationId="{00C15D90-C454-624B-65E2-765262FF7592}"/>
          </ac:spMkLst>
        </pc:spChg>
        <pc:spChg chg="del">
          <ac:chgData name="Meena, Ramjilal" userId="04f47ffa-00dc-4f53-a1c1-93674d103375" providerId="ADAL" clId="{580846D2-2855-4898-9A81-FD7550FB26EA}" dt="2023-11-13T03:23:40.165" v="2238" actId="478"/>
          <ac:spMkLst>
            <pc:docMk/>
            <pc:sldMk cId="1305520390" sldId="527"/>
            <ac:spMk id="21" creationId="{1F3FD15B-BEC0-271D-A96D-DD277EC1BEC9}"/>
          </ac:spMkLst>
        </pc:spChg>
        <pc:spChg chg="del">
          <ac:chgData name="Meena, Ramjilal" userId="04f47ffa-00dc-4f53-a1c1-93674d103375" providerId="ADAL" clId="{580846D2-2855-4898-9A81-FD7550FB26EA}" dt="2023-11-13T03:24:04.063" v="2247" actId="478"/>
          <ac:spMkLst>
            <pc:docMk/>
            <pc:sldMk cId="1305520390" sldId="527"/>
            <ac:spMk id="24" creationId="{55F061D2-A5DE-E189-25D0-1EE61C980595}"/>
          </ac:spMkLst>
        </pc:spChg>
        <pc:spChg chg="del">
          <ac:chgData name="Meena, Ramjilal" userId="04f47ffa-00dc-4f53-a1c1-93674d103375" providerId="ADAL" clId="{580846D2-2855-4898-9A81-FD7550FB26EA}" dt="2023-11-13T03:24:06.795" v="2248" actId="478"/>
          <ac:spMkLst>
            <pc:docMk/>
            <pc:sldMk cId="1305520390" sldId="527"/>
            <ac:spMk id="26" creationId="{31A82F1F-DB85-8FAA-2578-E4D3BD6D01CE}"/>
          </ac:spMkLst>
        </pc:spChg>
        <pc:picChg chg="del">
          <ac:chgData name="Meena, Ramjilal" userId="04f47ffa-00dc-4f53-a1c1-93674d103375" providerId="ADAL" clId="{580846D2-2855-4898-9A81-FD7550FB26EA}" dt="2023-11-13T03:23:38.058" v="2236" actId="478"/>
          <ac:picMkLst>
            <pc:docMk/>
            <pc:sldMk cId="1305520390" sldId="527"/>
            <ac:picMk id="9" creationId="{99E69D1F-727C-AC3D-A43B-A2E3AAB0386C}"/>
          </ac:picMkLst>
        </pc:picChg>
        <pc:picChg chg="add mod">
          <ac:chgData name="Meena, Ramjilal" userId="04f47ffa-00dc-4f53-a1c1-93674d103375" providerId="ADAL" clId="{580846D2-2855-4898-9A81-FD7550FB26EA}" dt="2023-11-13T03:27:37.572" v="2268" actId="1076"/>
          <ac:picMkLst>
            <pc:docMk/>
            <pc:sldMk cId="1305520390" sldId="527"/>
            <ac:picMk id="12" creationId="{7161F4A9-722E-E51E-4653-6C026BD1D8A0}"/>
          </ac:picMkLst>
        </pc:picChg>
        <pc:picChg chg="del">
          <ac:chgData name="Meena, Ramjilal" userId="04f47ffa-00dc-4f53-a1c1-93674d103375" providerId="ADAL" clId="{580846D2-2855-4898-9A81-FD7550FB26EA}" dt="2023-11-13T03:23:38.503" v="2237" actId="478"/>
          <ac:picMkLst>
            <pc:docMk/>
            <pc:sldMk cId="1305520390" sldId="527"/>
            <ac:picMk id="13" creationId="{9D86C39D-A87D-D7FA-8316-03E2D20A323A}"/>
          </ac:picMkLst>
        </pc:picChg>
      </pc:sldChg>
      <pc:sldChg chg="add del">
        <pc:chgData name="Meena, Ramjilal" userId="04f47ffa-00dc-4f53-a1c1-93674d103375" providerId="ADAL" clId="{580846D2-2855-4898-9A81-FD7550FB26EA}" dt="2023-11-13T03:29:21.019" v="2270" actId="2890"/>
        <pc:sldMkLst>
          <pc:docMk/>
          <pc:sldMk cId="943141052" sldId="528"/>
        </pc:sldMkLst>
      </pc:sldChg>
      <pc:sldChg chg="addSp delSp modSp add mod ord">
        <pc:chgData name="Meena, Ramjilal" userId="04f47ffa-00dc-4f53-a1c1-93674d103375" providerId="ADAL" clId="{580846D2-2855-4898-9A81-FD7550FB26EA}" dt="2023-11-13T03:34:13.905" v="2393" actId="1076"/>
        <pc:sldMkLst>
          <pc:docMk/>
          <pc:sldMk cId="4281177872" sldId="528"/>
        </pc:sldMkLst>
        <pc:spChg chg="mod">
          <ac:chgData name="Meena, Ramjilal" userId="04f47ffa-00dc-4f53-a1c1-93674d103375" providerId="ADAL" clId="{580846D2-2855-4898-9A81-FD7550FB26EA}" dt="2023-11-13T03:30:59.614" v="2326" actId="20577"/>
          <ac:spMkLst>
            <pc:docMk/>
            <pc:sldMk cId="4281177872" sldId="528"/>
            <ac:spMk id="2" creationId="{E8BEF486-4AA2-1415-B40E-85F4FEE92377}"/>
          </ac:spMkLst>
        </pc:spChg>
        <pc:spChg chg="add">
          <ac:chgData name="Meena, Ramjilal" userId="04f47ffa-00dc-4f53-a1c1-93674d103375" providerId="ADAL" clId="{580846D2-2855-4898-9A81-FD7550FB26EA}" dt="2023-11-13T03:29:48.239" v="2277"/>
          <ac:spMkLst>
            <pc:docMk/>
            <pc:sldMk cId="4281177872" sldId="528"/>
            <ac:spMk id="3" creationId="{7466E4B2-9E87-0495-AB49-CAD4318615D6}"/>
          </ac:spMkLst>
        </pc:spChg>
        <pc:spChg chg="mod">
          <ac:chgData name="Meena, Ramjilal" userId="04f47ffa-00dc-4f53-a1c1-93674d103375" providerId="ADAL" clId="{580846D2-2855-4898-9A81-FD7550FB26EA}" dt="2023-11-13T03:29:37.153" v="2275" actId="20577"/>
          <ac:spMkLst>
            <pc:docMk/>
            <pc:sldMk cId="4281177872" sldId="528"/>
            <ac:spMk id="4" creationId="{3332AEE5-98AD-BBDF-02F6-D63F99A7F892}"/>
          </ac:spMkLst>
        </pc:spChg>
        <pc:spChg chg="add mod">
          <ac:chgData name="Meena, Ramjilal" userId="04f47ffa-00dc-4f53-a1c1-93674d103375" providerId="ADAL" clId="{580846D2-2855-4898-9A81-FD7550FB26EA}" dt="2023-11-13T03:34:13.905" v="2393" actId="1076"/>
          <ac:spMkLst>
            <pc:docMk/>
            <pc:sldMk cId="4281177872" sldId="528"/>
            <ac:spMk id="16" creationId="{CB242A1F-5022-78A4-6054-7E647FC4C970}"/>
          </ac:spMkLst>
        </pc:spChg>
        <pc:spChg chg="add mod">
          <ac:chgData name="Meena, Ramjilal" userId="04f47ffa-00dc-4f53-a1c1-93674d103375" providerId="ADAL" clId="{580846D2-2855-4898-9A81-FD7550FB26EA}" dt="2023-11-13T03:34:09.824" v="2392" actId="1076"/>
          <ac:spMkLst>
            <pc:docMk/>
            <pc:sldMk cId="4281177872" sldId="528"/>
            <ac:spMk id="17" creationId="{1B16CC59-7BF3-808B-BFBA-D2D39E10176F}"/>
          </ac:spMkLst>
        </pc:spChg>
        <pc:spChg chg="add mod">
          <ac:chgData name="Meena, Ramjilal" userId="04f47ffa-00dc-4f53-a1c1-93674d103375" providerId="ADAL" clId="{580846D2-2855-4898-9A81-FD7550FB26EA}" dt="2023-11-13T03:34:06.793" v="2391" actId="1076"/>
          <ac:spMkLst>
            <pc:docMk/>
            <pc:sldMk cId="4281177872" sldId="528"/>
            <ac:spMk id="18" creationId="{851956FB-745A-577A-B3C8-6ED9E5702614}"/>
          </ac:spMkLst>
        </pc:spChg>
        <pc:spChg chg="add mod">
          <ac:chgData name="Meena, Ramjilal" userId="04f47ffa-00dc-4f53-a1c1-93674d103375" providerId="ADAL" clId="{580846D2-2855-4898-9A81-FD7550FB26EA}" dt="2023-11-13T03:33:43.324" v="2390" actId="20577"/>
          <ac:spMkLst>
            <pc:docMk/>
            <pc:sldMk cId="4281177872" sldId="528"/>
            <ac:spMk id="19" creationId="{712E3A49-E6E1-8FA5-5812-09F844E74CA6}"/>
          </ac:spMkLst>
        </pc:spChg>
        <pc:picChg chg="add mod">
          <ac:chgData name="Meena, Ramjilal" userId="04f47ffa-00dc-4f53-a1c1-93674d103375" providerId="ADAL" clId="{580846D2-2855-4898-9A81-FD7550FB26EA}" dt="2023-11-13T03:30:34.758" v="2288" actId="1076"/>
          <ac:picMkLst>
            <pc:docMk/>
            <pc:sldMk cId="4281177872" sldId="528"/>
            <ac:picMk id="5" creationId="{900DE08E-5923-CDEC-3363-7CB306489C33}"/>
          </ac:picMkLst>
        </pc:picChg>
        <pc:picChg chg="del">
          <ac:chgData name="Meena, Ramjilal" userId="04f47ffa-00dc-4f53-a1c1-93674d103375" providerId="ADAL" clId="{580846D2-2855-4898-9A81-FD7550FB26EA}" dt="2023-11-13T03:29:44.282" v="2276" actId="478"/>
          <ac:picMkLst>
            <pc:docMk/>
            <pc:sldMk cId="4281177872" sldId="528"/>
            <ac:picMk id="7" creationId="{425C3E6E-C3A9-C5B0-3F20-1B28708F186C}"/>
          </ac:picMkLst>
        </pc:picChg>
        <pc:picChg chg="del">
          <ac:chgData name="Meena, Ramjilal" userId="04f47ffa-00dc-4f53-a1c1-93674d103375" providerId="ADAL" clId="{580846D2-2855-4898-9A81-FD7550FB26EA}" dt="2023-11-13T03:30:27.577" v="2286" actId="478"/>
          <ac:picMkLst>
            <pc:docMk/>
            <pc:sldMk cId="4281177872" sldId="528"/>
            <ac:picMk id="9" creationId="{BE160CA9-C0DD-C893-5956-EBEB218509B1}"/>
          </ac:picMkLst>
        </pc:picChg>
        <pc:picChg chg="add mod">
          <ac:chgData name="Meena, Ramjilal" userId="04f47ffa-00dc-4f53-a1c1-93674d103375" providerId="ADAL" clId="{580846D2-2855-4898-9A81-FD7550FB26EA}" dt="2023-11-13T03:30:43.145" v="2290" actId="1076"/>
          <ac:picMkLst>
            <pc:docMk/>
            <pc:sldMk cId="4281177872" sldId="528"/>
            <ac:picMk id="10" creationId="{D074FF88-8762-B8F0-A24C-0E19F4778399}"/>
          </ac:picMkLst>
        </pc:picChg>
        <pc:picChg chg="del">
          <ac:chgData name="Meena, Ramjilal" userId="04f47ffa-00dc-4f53-a1c1-93674d103375" providerId="ADAL" clId="{580846D2-2855-4898-9A81-FD7550FB26EA}" dt="2023-11-13T03:30:18.218" v="2284" actId="478"/>
          <ac:picMkLst>
            <pc:docMk/>
            <pc:sldMk cId="4281177872" sldId="528"/>
            <ac:picMk id="11" creationId="{241836E5-A4D6-BB41-20D3-4117F36E1F1D}"/>
          </ac:picMkLst>
        </pc:picChg>
        <pc:picChg chg="add del mod">
          <ac:chgData name="Meena, Ramjilal" userId="04f47ffa-00dc-4f53-a1c1-93674d103375" providerId="ADAL" clId="{580846D2-2855-4898-9A81-FD7550FB26EA}" dt="2023-11-13T03:32:18.016" v="2329" actId="478"/>
          <ac:picMkLst>
            <pc:docMk/>
            <pc:sldMk cId="4281177872" sldId="528"/>
            <ac:picMk id="13" creationId="{E4243A60-F9AB-0B3B-D00C-2C050DF5839A}"/>
          </ac:picMkLst>
        </pc:picChg>
      </pc:sldChg>
      <pc:sldChg chg="add ord replId">
        <pc:chgData name="Meena, Ramjilal" userId="04f47ffa-00dc-4f53-a1c1-93674d103375" providerId="ADAL" clId="{580846D2-2855-4898-9A81-FD7550FB26EA}" dt="2023-11-13T03:29:31.362" v="2273"/>
        <pc:sldMkLst>
          <pc:docMk/>
          <pc:sldMk cId="3176405030" sldId="529"/>
        </pc:sldMkLst>
      </pc:sldChg>
      <pc:sldChg chg="addSp delSp modSp add mod ord">
        <pc:chgData name="Meena, Ramjilal" userId="04f47ffa-00dc-4f53-a1c1-93674d103375" providerId="ADAL" clId="{580846D2-2855-4898-9A81-FD7550FB26EA}" dt="2023-11-14T16:19:35.180" v="2697" actId="14100"/>
        <pc:sldMkLst>
          <pc:docMk/>
          <pc:sldMk cId="2361896878" sldId="530"/>
        </pc:sldMkLst>
        <pc:spChg chg="mod">
          <ac:chgData name="Meena, Ramjilal" userId="04f47ffa-00dc-4f53-a1c1-93674d103375" providerId="ADAL" clId="{580846D2-2855-4898-9A81-FD7550FB26EA}" dt="2023-11-14T15:53:44.846" v="2453" actId="20577"/>
          <ac:spMkLst>
            <pc:docMk/>
            <pc:sldMk cId="2361896878" sldId="530"/>
            <ac:spMk id="2" creationId="{9C5DD57F-2FE6-ECB7-1681-7956002264DB}"/>
          </ac:spMkLst>
        </pc:spChg>
        <pc:spChg chg="del">
          <ac:chgData name="Meena, Ramjilal" userId="04f47ffa-00dc-4f53-a1c1-93674d103375" providerId="ADAL" clId="{580846D2-2855-4898-9A81-FD7550FB26EA}" dt="2023-11-14T15:45:55.476" v="2438" actId="478"/>
          <ac:spMkLst>
            <pc:docMk/>
            <pc:sldMk cId="2361896878" sldId="530"/>
            <ac:spMk id="4" creationId="{220437A7-B9B9-44F8-D276-DF0622E1A187}"/>
          </ac:spMkLst>
        </pc:spChg>
        <pc:spChg chg="add mod">
          <ac:chgData name="Meena, Ramjilal" userId="04f47ffa-00dc-4f53-a1c1-93674d103375" providerId="ADAL" clId="{580846D2-2855-4898-9A81-FD7550FB26EA}" dt="2023-11-14T15:56:26.825" v="2542" actId="20577"/>
          <ac:spMkLst>
            <pc:docMk/>
            <pc:sldMk cId="2361896878" sldId="530"/>
            <ac:spMk id="4" creationId="{3EBD3907-632A-A01B-CF2B-6C7E7DAB39CD}"/>
          </ac:spMkLst>
        </pc:spChg>
        <pc:spChg chg="add mod">
          <ac:chgData name="Meena, Ramjilal" userId="04f47ffa-00dc-4f53-a1c1-93674d103375" providerId="ADAL" clId="{580846D2-2855-4898-9A81-FD7550FB26EA}" dt="2023-11-14T15:46:20.144" v="2442" actId="1076"/>
          <ac:spMkLst>
            <pc:docMk/>
            <pc:sldMk cId="2361896878" sldId="530"/>
            <ac:spMk id="5" creationId="{3503417E-1E68-BEAC-18AD-DD7B76A9C1E5}"/>
          </ac:spMkLst>
        </pc:spChg>
        <pc:spChg chg="del">
          <ac:chgData name="Meena, Ramjilal" userId="04f47ffa-00dc-4f53-a1c1-93674d103375" providerId="ADAL" clId="{580846D2-2855-4898-9A81-FD7550FB26EA}" dt="2023-11-14T15:45:56.731" v="2439" actId="478"/>
          <ac:spMkLst>
            <pc:docMk/>
            <pc:sldMk cId="2361896878" sldId="530"/>
            <ac:spMk id="7" creationId="{0A0E3B7A-947A-9827-8F9E-8AF5E94115BD}"/>
          </ac:spMkLst>
        </pc:spChg>
        <pc:picChg chg="add mod">
          <ac:chgData name="Meena, Ramjilal" userId="04f47ffa-00dc-4f53-a1c1-93674d103375" providerId="ADAL" clId="{580846D2-2855-4898-9A81-FD7550FB26EA}" dt="2023-11-14T16:19:35.180" v="2697" actId="14100"/>
          <ac:picMkLst>
            <pc:docMk/>
            <pc:sldMk cId="2361896878" sldId="530"/>
            <ac:picMk id="6" creationId="{A2DFF631-79FC-F469-5C35-B775EBA93776}"/>
          </ac:picMkLst>
        </pc:picChg>
        <pc:picChg chg="add mod">
          <ac:chgData name="Meena, Ramjilal" userId="04f47ffa-00dc-4f53-a1c1-93674d103375" providerId="ADAL" clId="{580846D2-2855-4898-9A81-FD7550FB26EA}" dt="2023-11-14T16:13:56.519" v="2689" actId="208"/>
          <ac:picMkLst>
            <pc:docMk/>
            <pc:sldMk cId="2361896878" sldId="530"/>
            <ac:picMk id="9" creationId="{7EF99FB6-FCA8-9F31-5DA8-6609932B24D8}"/>
          </ac:picMkLst>
        </pc:picChg>
        <pc:picChg chg="del">
          <ac:chgData name="Meena, Ramjilal" userId="04f47ffa-00dc-4f53-a1c1-93674d103375" providerId="ADAL" clId="{580846D2-2855-4898-9A81-FD7550FB26EA}" dt="2023-11-14T15:45:57.438" v="2440" actId="478"/>
          <ac:picMkLst>
            <pc:docMk/>
            <pc:sldMk cId="2361896878" sldId="530"/>
            <ac:picMk id="12" creationId="{7161F4A9-722E-E51E-4653-6C026BD1D8A0}"/>
          </ac:picMkLst>
        </pc:picChg>
      </pc:sldChg>
      <pc:sldChg chg="addSp delSp modSp add del mod ord">
        <pc:chgData name="Meena, Ramjilal" userId="04f47ffa-00dc-4f53-a1c1-93674d103375" providerId="ADAL" clId="{580846D2-2855-4898-9A81-FD7550FB26EA}" dt="2023-11-19T03:45:29.781" v="3753" actId="47"/>
        <pc:sldMkLst>
          <pc:docMk/>
          <pc:sldMk cId="500301442" sldId="531"/>
        </pc:sldMkLst>
        <pc:spChg chg="del">
          <ac:chgData name="Meena, Ramjilal" userId="04f47ffa-00dc-4f53-a1c1-93674d103375" providerId="ADAL" clId="{580846D2-2855-4898-9A81-FD7550FB26EA}" dt="2023-11-19T03:42:31.702" v="3737" actId="478"/>
          <ac:spMkLst>
            <pc:docMk/>
            <pc:sldMk cId="500301442" sldId="531"/>
            <ac:spMk id="5" creationId="{3503417E-1E68-BEAC-18AD-DD7B76A9C1E5}"/>
          </ac:spMkLst>
        </pc:spChg>
        <pc:picChg chg="add mod">
          <ac:chgData name="Meena, Ramjilal" userId="04f47ffa-00dc-4f53-a1c1-93674d103375" providerId="ADAL" clId="{580846D2-2855-4898-9A81-FD7550FB26EA}" dt="2023-11-18T13:13:22.882" v="2707" actId="14100"/>
          <ac:picMkLst>
            <pc:docMk/>
            <pc:sldMk cId="500301442" sldId="531"/>
            <ac:picMk id="3" creationId="{BB7B1B2E-A1AB-D7FB-2C3A-E23A42B5F590}"/>
          </ac:picMkLst>
        </pc:picChg>
      </pc:sldChg>
      <pc:sldChg chg="addSp delSp modSp add mod">
        <pc:chgData name="Meena, Ramjilal" userId="04f47ffa-00dc-4f53-a1c1-93674d103375" providerId="ADAL" clId="{580846D2-2855-4898-9A81-FD7550FB26EA}" dt="2023-11-14T16:19:50.076" v="2698" actId="21"/>
        <pc:sldMkLst>
          <pc:docMk/>
          <pc:sldMk cId="3377591527" sldId="532"/>
        </pc:sldMkLst>
        <pc:spChg chg="mod">
          <ac:chgData name="Meena, Ramjilal" userId="04f47ffa-00dc-4f53-a1c1-93674d103375" providerId="ADAL" clId="{580846D2-2855-4898-9A81-FD7550FB26EA}" dt="2023-11-14T16:14:23.468" v="2690" actId="207"/>
          <ac:spMkLst>
            <pc:docMk/>
            <pc:sldMk cId="3377591527" sldId="532"/>
            <ac:spMk id="2" creationId="{9C5DD57F-2FE6-ECB7-1681-7956002264DB}"/>
          </ac:spMkLst>
        </pc:spChg>
        <pc:spChg chg="del">
          <ac:chgData name="Meena, Ramjilal" userId="04f47ffa-00dc-4f53-a1c1-93674d103375" providerId="ADAL" clId="{580846D2-2855-4898-9A81-FD7550FB26EA}" dt="2023-11-14T15:57:53.122" v="2545" actId="478"/>
          <ac:spMkLst>
            <pc:docMk/>
            <pc:sldMk cId="3377591527" sldId="532"/>
            <ac:spMk id="4" creationId="{3EBD3907-632A-A01B-CF2B-6C7E7DAB39CD}"/>
          </ac:spMkLst>
        </pc:spChg>
        <pc:spChg chg="del mod">
          <ac:chgData name="Meena, Ramjilal" userId="04f47ffa-00dc-4f53-a1c1-93674d103375" providerId="ADAL" clId="{580846D2-2855-4898-9A81-FD7550FB26EA}" dt="2023-11-14T16:19:50.076" v="2698" actId="21"/>
          <ac:spMkLst>
            <pc:docMk/>
            <pc:sldMk cId="3377591527" sldId="532"/>
            <ac:spMk id="5" creationId="{3503417E-1E68-BEAC-18AD-DD7B76A9C1E5}"/>
          </ac:spMkLst>
        </pc:spChg>
        <pc:spChg chg="add mod">
          <ac:chgData name="Meena, Ramjilal" userId="04f47ffa-00dc-4f53-a1c1-93674d103375" providerId="ADAL" clId="{580846D2-2855-4898-9A81-FD7550FB26EA}" dt="2023-11-14T16:15:59.404" v="2696" actId="113"/>
          <ac:spMkLst>
            <pc:docMk/>
            <pc:sldMk cId="3377591527" sldId="532"/>
            <ac:spMk id="7" creationId="{A3A47539-0935-32CC-7C34-5E72FF3C39AA}"/>
          </ac:spMkLst>
        </pc:spChg>
        <pc:picChg chg="del">
          <ac:chgData name="Meena, Ramjilal" userId="04f47ffa-00dc-4f53-a1c1-93674d103375" providerId="ADAL" clId="{580846D2-2855-4898-9A81-FD7550FB26EA}" dt="2023-11-14T15:57:51.618" v="2544" actId="478"/>
          <ac:picMkLst>
            <pc:docMk/>
            <pc:sldMk cId="3377591527" sldId="532"/>
            <ac:picMk id="6" creationId="{A2DFF631-79FC-F469-5C35-B775EBA93776}"/>
          </ac:picMkLst>
        </pc:picChg>
      </pc:sldChg>
      <pc:sldChg chg="addSp delSp modSp del mod">
        <pc:chgData name="Meena, Ramjilal" userId="04f47ffa-00dc-4f53-a1c1-93674d103375" providerId="ADAL" clId="{580846D2-2855-4898-9A81-FD7550FB26EA}" dt="2023-11-20T03:23:29.333" v="4641" actId="47"/>
        <pc:sldMkLst>
          <pc:docMk/>
          <pc:sldMk cId="3875619167" sldId="536"/>
        </pc:sldMkLst>
        <pc:picChg chg="add del mod">
          <ac:chgData name="Meena, Ramjilal" userId="04f47ffa-00dc-4f53-a1c1-93674d103375" providerId="ADAL" clId="{580846D2-2855-4898-9A81-FD7550FB26EA}" dt="2023-11-20T03:02:26.604" v="4576" actId="478"/>
          <ac:picMkLst>
            <pc:docMk/>
            <pc:sldMk cId="3875619167" sldId="536"/>
            <ac:picMk id="5" creationId="{55C9D4B4-FDF8-7F47-98A0-1FC11D651A94}"/>
          </ac:picMkLst>
        </pc:picChg>
      </pc:sldChg>
      <pc:sldChg chg="addSp delSp modSp del mod ord">
        <pc:chgData name="Meena, Ramjilal" userId="04f47ffa-00dc-4f53-a1c1-93674d103375" providerId="ADAL" clId="{580846D2-2855-4898-9A81-FD7550FB26EA}" dt="2023-11-23T04:57:17.734" v="5610" actId="47"/>
        <pc:sldMkLst>
          <pc:docMk/>
          <pc:sldMk cId="1900287860" sldId="539"/>
        </pc:sldMkLst>
        <pc:spChg chg="mod">
          <ac:chgData name="Meena, Ramjilal" userId="04f47ffa-00dc-4f53-a1c1-93674d103375" providerId="ADAL" clId="{580846D2-2855-4898-9A81-FD7550FB26EA}" dt="2023-11-23T02:58:16.954" v="5291" actId="108"/>
          <ac:spMkLst>
            <pc:docMk/>
            <pc:sldMk cId="1900287860" sldId="539"/>
            <ac:spMk id="2" creationId="{9C5DD57F-2FE6-ECB7-1681-7956002264DB}"/>
          </ac:spMkLst>
        </pc:spChg>
        <pc:spChg chg="add mod">
          <ac:chgData name="Meena, Ramjilal" userId="04f47ffa-00dc-4f53-a1c1-93674d103375" providerId="ADAL" clId="{580846D2-2855-4898-9A81-FD7550FB26EA}" dt="2023-11-23T04:45:57.977" v="5563" actId="14100"/>
          <ac:spMkLst>
            <pc:docMk/>
            <pc:sldMk cId="1900287860" sldId="539"/>
            <ac:spMk id="4" creationId="{6B796393-250D-CA40-D198-43886F11E3B5}"/>
          </ac:spMkLst>
        </pc:spChg>
        <pc:spChg chg="mod">
          <ac:chgData name="Meena, Ramjilal" userId="04f47ffa-00dc-4f53-a1c1-93674d103375" providerId="ADAL" clId="{580846D2-2855-4898-9A81-FD7550FB26EA}" dt="2023-11-23T04:37:55.889" v="5548" actId="207"/>
          <ac:spMkLst>
            <pc:docMk/>
            <pc:sldMk cId="1900287860" sldId="539"/>
            <ac:spMk id="5" creationId="{3503417E-1E68-BEAC-18AD-DD7B76A9C1E5}"/>
          </ac:spMkLst>
        </pc:spChg>
        <pc:spChg chg="add mod">
          <ac:chgData name="Meena, Ramjilal" userId="04f47ffa-00dc-4f53-a1c1-93674d103375" providerId="ADAL" clId="{580846D2-2855-4898-9A81-FD7550FB26EA}" dt="2023-11-23T03:19:05.331" v="5405" actId="403"/>
          <ac:spMkLst>
            <pc:docMk/>
            <pc:sldMk cId="1900287860" sldId="539"/>
            <ac:spMk id="13" creationId="{12B55948-A9D1-F36A-FABA-0095509DA6B9}"/>
          </ac:spMkLst>
        </pc:spChg>
        <pc:spChg chg="add mod">
          <ac:chgData name="Meena, Ramjilal" userId="04f47ffa-00dc-4f53-a1c1-93674d103375" providerId="ADAL" clId="{580846D2-2855-4898-9A81-FD7550FB26EA}" dt="2023-11-23T03:19:19.479" v="5408" actId="404"/>
          <ac:spMkLst>
            <pc:docMk/>
            <pc:sldMk cId="1900287860" sldId="539"/>
            <ac:spMk id="15" creationId="{11FEB126-F524-0626-FF3C-7B95BD0515A0}"/>
          </ac:spMkLst>
        </pc:spChg>
        <pc:spChg chg="add mod">
          <ac:chgData name="Meena, Ramjilal" userId="04f47ffa-00dc-4f53-a1c1-93674d103375" providerId="ADAL" clId="{580846D2-2855-4898-9A81-FD7550FB26EA}" dt="2023-11-23T03:34:14.712" v="5449" actId="14100"/>
          <ac:spMkLst>
            <pc:docMk/>
            <pc:sldMk cId="1900287860" sldId="539"/>
            <ac:spMk id="23" creationId="{44E7B94E-DC85-3D17-FDDA-7C3900B81C08}"/>
          </ac:spMkLst>
        </pc:spChg>
        <pc:spChg chg="add mod">
          <ac:chgData name="Meena, Ramjilal" userId="04f47ffa-00dc-4f53-a1c1-93674d103375" providerId="ADAL" clId="{580846D2-2855-4898-9A81-FD7550FB26EA}" dt="2023-11-23T03:34:55.350" v="5458" actId="20577"/>
          <ac:spMkLst>
            <pc:docMk/>
            <pc:sldMk cId="1900287860" sldId="539"/>
            <ac:spMk id="25" creationId="{18F3BDCF-9B8E-87F9-B619-62EF580066E9}"/>
          </ac:spMkLst>
        </pc:spChg>
        <pc:picChg chg="add mod">
          <ac:chgData name="Meena, Ramjilal" userId="04f47ffa-00dc-4f53-a1c1-93674d103375" providerId="ADAL" clId="{580846D2-2855-4898-9A81-FD7550FB26EA}" dt="2023-11-23T02:59:54.685" v="5300" actId="1440"/>
          <ac:picMkLst>
            <pc:docMk/>
            <pc:sldMk cId="1900287860" sldId="539"/>
            <ac:picMk id="7" creationId="{D6073042-5F19-BF92-C6EB-B2E7FF99BC25}"/>
          </ac:picMkLst>
        </pc:picChg>
        <pc:picChg chg="add mod">
          <ac:chgData name="Meena, Ramjilal" userId="04f47ffa-00dc-4f53-a1c1-93674d103375" providerId="ADAL" clId="{580846D2-2855-4898-9A81-FD7550FB26EA}" dt="2023-11-23T03:03:36.146" v="5313" actId="1076"/>
          <ac:picMkLst>
            <pc:docMk/>
            <pc:sldMk cId="1900287860" sldId="539"/>
            <ac:picMk id="11" creationId="{064369E2-4EF5-D876-8120-1F7C740FC266}"/>
          </ac:picMkLst>
        </pc:picChg>
        <pc:picChg chg="add mod">
          <ac:chgData name="Meena, Ramjilal" userId="04f47ffa-00dc-4f53-a1c1-93674d103375" providerId="ADAL" clId="{580846D2-2855-4898-9A81-FD7550FB26EA}" dt="2023-11-23T03:30:25.788" v="5423" actId="208"/>
          <ac:picMkLst>
            <pc:docMk/>
            <pc:sldMk cId="1900287860" sldId="539"/>
            <ac:picMk id="17" creationId="{248A17DA-49AF-5275-4EC3-D0853603D3CF}"/>
          </ac:picMkLst>
        </pc:picChg>
        <pc:picChg chg="add mod">
          <ac:chgData name="Meena, Ramjilal" userId="04f47ffa-00dc-4f53-a1c1-93674d103375" providerId="ADAL" clId="{580846D2-2855-4898-9A81-FD7550FB26EA}" dt="2023-11-23T03:33:23.985" v="5432" actId="1076"/>
          <ac:picMkLst>
            <pc:docMk/>
            <pc:sldMk cId="1900287860" sldId="539"/>
            <ac:picMk id="19" creationId="{D9552565-CB2E-6A7F-3331-36D605DD6876}"/>
          </ac:picMkLst>
        </pc:picChg>
        <pc:picChg chg="add mod">
          <ac:chgData name="Meena, Ramjilal" userId="04f47ffa-00dc-4f53-a1c1-93674d103375" providerId="ADAL" clId="{580846D2-2855-4898-9A81-FD7550FB26EA}" dt="2023-11-23T03:47:32.586" v="5533" actId="1076"/>
          <ac:picMkLst>
            <pc:docMk/>
            <pc:sldMk cId="1900287860" sldId="539"/>
            <ac:picMk id="21" creationId="{B169A4B4-01B6-1888-8092-782DEB81C8F3}"/>
          </ac:picMkLst>
        </pc:picChg>
        <pc:picChg chg="add del mod">
          <ac:chgData name="Meena, Ramjilal" userId="04f47ffa-00dc-4f53-a1c1-93674d103375" providerId="ADAL" clId="{580846D2-2855-4898-9A81-FD7550FB26EA}" dt="2023-11-23T03:43:19.991" v="5502" actId="478"/>
          <ac:picMkLst>
            <pc:docMk/>
            <pc:sldMk cId="1900287860" sldId="539"/>
            <ac:picMk id="27" creationId="{D21FBBF0-E0BF-7534-5196-943A2CA032DE}"/>
          </ac:picMkLst>
        </pc:picChg>
        <pc:picChg chg="add mod">
          <ac:chgData name="Meena, Ramjilal" userId="04f47ffa-00dc-4f53-a1c1-93674d103375" providerId="ADAL" clId="{580846D2-2855-4898-9A81-FD7550FB26EA}" dt="2023-11-23T03:43:43.784" v="5506" actId="14100"/>
          <ac:picMkLst>
            <pc:docMk/>
            <pc:sldMk cId="1900287860" sldId="539"/>
            <ac:picMk id="29" creationId="{D82AD7B5-ED4F-D9D7-E238-564B1A6C80E1}"/>
          </ac:picMkLst>
        </pc:picChg>
        <pc:picChg chg="add mod">
          <ac:chgData name="Meena, Ramjilal" userId="04f47ffa-00dc-4f53-a1c1-93674d103375" providerId="ADAL" clId="{580846D2-2855-4898-9A81-FD7550FB26EA}" dt="2023-11-23T03:44:56.694" v="5514" actId="14100"/>
          <ac:picMkLst>
            <pc:docMk/>
            <pc:sldMk cId="1900287860" sldId="539"/>
            <ac:picMk id="31" creationId="{358CF93F-C32A-3DC4-93E6-BE2F6DBE5E87}"/>
          </ac:picMkLst>
        </pc:picChg>
        <pc:picChg chg="add mod">
          <ac:chgData name="Meena, Ramjilal" userId="04f47ffa-00dc-4f53-a1c1-93674d103375" providerId="ADAL" clId="{580846D2-2855-4898-9A81-FD7550FB26EA}" dt="2023-11-23T03:47:05.634" v="5529" actId="208"/>
          <ac:picMkLst>
            <pc:docMk/>
            <pc:sldMk cId="1900287860" sldId="539"/>
            <ac:picMk id="41" creationId="{07B69271-829F-2D44-32F3-1BC411847EDC}"/>
          </ac:picMkLst>
        </pc:picChg>
        <pc:cxnChg chg="add mod">
          <ac:chgData name="Meena, Ramjilal" userId="04f47ffa-00dc-4f53-a1c1-93674d103375" providerId="ADAL" clId="{580846D2-2855-4898-9A81-FD7550FB26EA}" dt="2023-11-23T03:45:28.762" v="5517" actId="13822"/>
          <ac:cxnSpMkLst>
            <pc:docMk/>
            <pc:sldMk cId="1900287860" sldId="539"/>
            <ac:cxnSpMk id="33" creationId="{A76795D2-A429-D556-FD9A-9F6D6DDABAAD}"/>
          </ac:cxnSpMkLst>
        </pc:cxnChg>
        <pc:cxnChg chg="add mod">
          <ac:chgData name="Meena, Ramjilal" userId="04f47ffa-00dc-4f53-a1c1-93674d103375" providerId="ADAL" clId="{580846D2-2855-4898-9A81-FD7550FB26EA}" dt="2023-11-23T03:45:46.895" v="5522" actId="13822"/>
          <ac:cxnSpMkLst>
            <pc:docMk/>
            <pc:sldMk cId="1900287860" sldId="539"/>
            <ac:cxnSpMk id="36" creationId="{550746B0-F863-0E88-7BF6-402D6700FCE5}"/>
          </ac:cxnSpMkLst>
        </pc:cxnChg>
        <pc:cxnChg chg="add del mod">
          <ac:chgData name="Meena, Ramjilal" userId="04f47ffa-00dc-4f53-a1c1-93674d103375" providerId="ADAL" clId="{580846D2-2855-4898-9A81-FD7550FB26EA}" dt="2023-11-23T03:48:26.745" v="5545" actId="478"/>
          <ac:cxnSpMkLst>
            <pc:docMk/>
            <pc:sldMk cId="1900287860" sldId="539"/>
            <ac:cxnSpMk id="43" creationId="{4756DC98-EE8E-B1FE-4992-FC2859839EEC}"/>
          </ac:cxnSpMkLst>
        </pc:cxnChg>
      </pc:sldChg>
      <pc:sldChg chg="addSp delSp modSp add mod modAnim">
        <pc:chgData name="Meena, Ramjilal" userId="04f47ffa-00dc-4f53-a1c1-93674d103375" providerId="ADAL" clId="{580846D2-2855-4898-9A81-FD7550FB26EA}" dt="2023-11-19T03:44:37.257" v="3749" actId="20577"/>
        <pc:sldMkLst>
          <pc:docMk/>
          <pc:sldMk cId="313970719" sldId="540"/>
        </pc:sldMkLst>
        <pc:spChg chg="add del mod">
          <ac:chgData name="Meena, Ramjilal" userId="04f47ffa-00dc-4f53-a1c1-93674d103375" providerId="ADAL" clId="{580846D2-2855-4898-9A81-FD7550FB26EA}" dt="2023-11-18T13:27:15.071" v="2842" actId="478"/>
          <ac:spMkLst>
            <pc:docMk/>
            <pc:sldMk cId="313970719" sldId="540"/>
            <ac:spMk id="4" creationId="{6F7479B7-C65C-7FF3-364B-8D6A21638F00}"/>
          </ac:spMkLst>
        </pc:spChg>
        <pc:spChg chg="del">
          <ac:chgData name="Meena, Ramjilal" userId="04f47ffa-00dc-4f53-a1c1-93674d103375" providerId="ADAL" clId="{580846D2-2855-4898-9A81-FD7550FB26EA}" dt="2023-11-19T03:43:31.855" v="3740" actId="478"/>
          <ac:spMkLst>
            <pc:docMk/>
            <pc:sldMk cId="313970719" sldId="540"/>
            <ac:spMk id="5" creationId="{3503417E-1E68-BEAC-18AD-DD7B76A9C1E5}"/>
          </ac:spMkLst>
        </pc:spChg>
        <pc:spChg chg="add del mod">
          <ac:chgData name="Meena, Ramjilal" userId="04f47ffa-00dc-4f53-a1c1-93674d103375" providerId="ADAL" clId="{580846D2-2855-4898-9A81-FD7550FB26EA}" dt="2023-11-18T13:29:01.091" v="2882" actId="478"/>
          <ac:spMkLst>
            <pc:docMk/>
            <pc:sldMk cId="313970719" sldId="540"/>
            <ac:spMk id="13" creationId="{99F735C7-611F-6C76-8D64-B58884C74E01}"/>
          </ac:spMkLst>
        </pc:spChg>
        <pc:spChg chg="add del">
          <ac:chgData name="Meena, Ramjilal" userId="04f47ffa-00dc-4f53-a1c1-93674d103375" providerId="ADAL" clId="{580846D2-2855-4898-9A81-FD7550FB26EA}" dt="2023-11-18T13:29:10.108" v="2884" actId="21"/>
          <ac:spMkLst>
            <pc:docMk/>
            <pc:sldMk cId="313970719" sldId="540"/>
            <ac:spMk id="15" creationId="{AEC933E1-6B49-046E-B8F1-DEEC314B69F1}"/>
          </ac:spMkLst>
        </pc:spChg>
        <pc:spChg chg="add mod">
          <ac:chgData name="Meena, Ramjilal" userId="04f47ffa-00dc-4f53-a1c1-93674d103375" providerId="ADAL" clId="{580846D2-2855-4898-9A81-FD7550FB26EA}" dt="2023-11-19T03:44:37.257" v="3749" actId="20577"/>
          <ac:spMkLst>
            <pc:docMk/>
            <pc:sldMk cId="313970719" sldId="540"/>
            <ac:spMk id="16" creationId="{0A166961-E721-DBED-FD20-A2879AE54223}"/>
          </ac:spMkLst>
        </pc:spChg>
        <pc:picChg chg="del">
          <ac:chgData name="Meena, Ramjilal" userId="04f47ffa-00dc-4f53-a1c1-93674d103375" providerId="ADAL" clId="{580846D2-2855-4898-9A81-FD7550FB26EA}" dt="2023-11-18T13:13:36.621" v="2709" actId="478"/>
          <ac:picMkLst>
            <pc:docMk/>
            <pc:sldMk cId="313970719" sldId="540"/>
            <ac:picMk id="3" creationId="{BB7B1B2E-A1AB-D7FB-2C3A-E23A42B5F590}"/>
          </ac:picMkLst>
        </pc:picChg>
        <pc:picChg chg="add del mod">
          <ac:chgData name="Meena, Ramjilal" userId="04f47ffa-00dc-4f53-a1c1-93674d103375" providerId="ADAL" clId="{580846D2-2855-4898-9A81-FD7550FB26EA}" dt="2023-11-18T13:26:31.288" v="2827" actId="478"/>
          <ac:picMkLst>
            <pc:docMk/>
            <pc:sldMk cId="313970719" sldId="540"/>
            <ac:picMk id="7" creationId="{D52DD2BB-8176-A68A-F306-C8C568494478}"/>
          </ac:picMkLst>
        </pc:picChg>
        <pc:picChg chg="add del mod">
          <ac:chgData name="Meena, Ramjilal" userId="04f47ffa-00dc-4f53-a1c1-93674d103375" providerId="ADAL" clId="{580846D2-2855-4898-9A81-FD7550FB26EA}" dt="2023-11-18T13:26:31.797" v="2828" actId="478"/>
          <ac:picMkLst>
            <pc:docMk/>
            <pc:sldMk cId="313970719" sldId="540"/>
            <ac:picMk id="11" creationId="{0A263359-0E06-D61C-542D-4292DF300253}"/>
          </ac:picMkLst>
        </pc:picChg>
        <pc:picChg chg="add mod">
          <ac:chgData name="Meena, Ramjilal" userId="04f47ffa-00dc-4f53-a1c1-93674d103375" providerId="ADAL" clId="{580846D2-2855-4898-9A81-FD7550FB26EA}" dt="2023-11-19T03:44:04.320" v="3746" actId="14100"/>
          <ac:picMkLst>
            <pc:docMk/>
            <pc:sldMk cId="313970719" sldId="540"/>
            <ac:picMk id="17" creationId="{31F7ABD6-D2B1-ABF4-1402-8765C1F1B902}"/>
          </ac:picMkLst>
        </pc:picChg>
      </pc:sldChg>
      <pc:sldChg chg="addSp delSp modSp add mod">
        <pc:chgData name="Meena, Ramjilal" userId="04f47ffa-00dc-4f53-a1c1-93674d103375" providerId="ADAL" clId="{580846D2-2855-4898-9A81-FD7550FB26EA}" dt="2023-11-19T03:57:38.554" v="3927" actId="2711"/>
        <pc:sldMkLst>
          <pc:docMk/>
          <pc:sldMk cId="2889179143" sldId="541"/>
        </pc:sldMkLst>
        <pc:spChg chg="mod">
          <ac:chgData name="Meena, Ramjilal" userId="04f47ffa-00dc-4f53-a1c1-93674d103375" providerId="ADAL" clId="{580846D2-2855-4898-9A81-FD7550FB26EA}" dt="2023-11-19T03:45:44.885" v="3754" actId="6549"/>
          <ac:spMkLst>
            <pc:docMk/>
            <pc:sldMk cId="2889179143" sldId="541"/>
            <ac:spMk id="2" creationId="{9C5DD57F-2FE6-ECB7-1681-7956002264DB}"/>
          </ac:spMkLst>
        </pc:spChg>
        <pc:spChg chg="del">
          <ac:chgData name="Meena, Ramjilal" userId="04f47ffa-00dc-4f53-a1c1-93674d103375" providerId="ADAL" clId="{580846D2-2855-4898-9A81-FD7550FB26EA}" dt="2023-11-19T03:06:06.645" v="3638" actId="478"/>
          <ac:spMkLst>
            <pc:docMk/>
            <pc:sldMk cId="2889179143" sldId="541"/>
            <ac:spMk id="4" creationId="{6F7479B7-C65C-7FF3-364B-8D6A21638F00}"/>
          </ac:spMkLst>
        </pc:spChg>
        <pc:spChg chg="del">
          <ac:chgData name="Meena, Ramjilal" userId="04f47ffa-00dc-4f53-a1c1-93674d103375" providerId="ADAL" clId="{580846D2-2855-4898-9A81-FD7550FB26EA}" dt="2023-11-19T03:42:11.972" v="3735" actId="478"/>
          <ac:spMkLst>
            <pc:docMk/>
            <pc:sldMk cId="2889179143" sldId="541"/>
            <ac:spMk id="5" creationId="{3503417E-1E68-BEAC-18AD-DD7B76A9C1E5}"/>
          </ac:spMkLst>
        </pc:spChg>
        <pc:spChg chg="add mod">
          <ac:chgData name="Meena, Ramjilal" userId="04f47ffa-00dc-4f53-a1c1-93674d103375" providerId="ADAL" clId="{580846D2-2855-4898-9A81-FD7550FB26EA}" dt="2023-11-19T03:57:31.347" v="3926" actId="2711"/>
          <ac:spMkLst>
            <pc:docMk/>
            <pc:sldMk cId="2889179143" sldId="541"/>
            <ac:spMk id="6" creationId="{3BC69204-D027-305B-7117-59AC140D88D3}"/>
          </ac:spMkLst>
        </pc:spChg>
        <pc:spChg chg="add mod">
          <ac:chgData name="Meena, Ramjilal" userId="04f47ffa-00dc-4f53-a1c1-93674d103375" providerId="ADAL" clId="{580846D2-2855-4898-9A81-FD7550FB26EA}" dt="2023-11-19T03:57:38.554" v="3927" actId="2711"/>
          <ac:spMkLst>
            <pc:docMk/>
            <pc:sldMk cId="2889179143" sldId="541"/>
            <ac:spMk id="12" creationId="{1D85316A-8892-319F-D830-1A1F74D94EE0}"/>
          </ac:spMkLst>
        </pc:spChg>
        <pc:picChg chg="mod">
          <ac:chgData name="Meena, Ramjilal" userId="04f47ffa-00dc-4f53-a1c1-93674d103375" providerId="ADAL" clId="{580846D2-2855-4898-9A81-FD7550FB26EA}" dt="2023-11-19T03:06:40.409" v="3642" actId="1076"/>
          <ac:picMkLst>
            <pc:docMk/>
            <pc:sldMk cId="2889179143" sldId="541"/>
            <ac:picMk id="7" creationId="{D52DD2BB-8176-A68A-F306-C8C568494478}"/>
          </ac:picMkLst>
        </pc:picChg>
        <pc:picChg chg="mod">
          <ac:chgData name="Meena, Ramjilal" userId="04f47ffa-00dc-4f53-a1c1-93674d103375" providerId="ADAL" clId="{580846D2-2855-4898-9A81-FD7550FB26EA}" dt="2023-11-19T03:06:49.928" v="3643" actId="1076"/>
          <ac:picMkLst>
            <pc:docMk/>
            <pc:sldMk cId="2889179143" sldId="541"/>
            <ac:picMk id="11" creationId="{0A263359-0E06-D61C-542D-4292DF300253}"/>
          </ac:picMkLst>
        </pc:picChg>
        <pc:picChg chg="add mod">
          <ac:chgData name="Meena, Ramjilal" userId="04f47ffa-00dc-4f53-a1c1-93674d103375" providerId="ADAL" clId="{580846D2-2855-4898-9A81-FD7550FB26EA}" dt="2023-11-19T03:10:38.279" v="3666" actId="14100"/>
          <ac:picMkLst>
            <pc:docMk/>
            <pc:sldMk cId="2889179143" sldId="541"/>
            <ac:picMk id="14" creationId="{3125DF2A-DCD5-7BCB-32E3-E503AD5CB944}"/>
          </ac:picMkLst>
        </pc:picChg>
        <pc:picChg chg="add mod">
          <ac:chgData name="Meena, Ramjilal" userId="04f47ffa-00dc-4f53-a1c1-93674d103375" providerId="ADAL" clId="{580846D2-2855-4898-9A81-FD7550FB26EA}" dt="2023-11-19T03:10:45.941" v="3667" actId="14100"/>
          <ac:picMkLst>
            <pc:docMk/>
            <pc:sldMk cId="2889179143" sldId="541"/>
            <ac:picMk id="16" creationId="{0680FEC9-C33E-0CCE-EE3D-0931E60276E0}"/>
          </ac:picMkLst>
        </pc:picChg>
      </pc:sldChg>
      <pc:sldChg chg="addSp delSp modSp add mod">
        <pc:chgData name="Meena, Ramjilal" userId="04f47ffa-00dc-4f53-a1c1-93674d103375" providerId="ADAL" clId="{580846D2-2855-4898-9A81-FD7550FB26EA}" dt="2023-11-19T03:45:15.258" v="3752" actId="14100"/>
        <pc:sldMkLst>
          <pc:docMk/>
          <pc:sldMk cId="3269247484" sldId="542"/>
        </pc:sldMkLst>
        <pc:spChg chg="del">
          <ac:chgData name="Meena, Ramjilal" userId="04f47ffa-00dc-4f53-a1c1-93674d103375" providerId="ADAL" clId="{580846D2-2855-4898-9A81-FD7550FB26EA}" dt="2023-11-19T03:42:18.613" v="3736" actId="478"/>
          <ac:spMkLst>
            <pc:docMk/>
            <pc:sldMk cId="3269247484" sldId="542"/>
            <ac:spMk id="5" creationId="{3503417E-1E68-BEAC-18AD-DD7B76A9C1E5}"/>
          </ac:spMkLst>
        </pc:spChg>
        <pc:spChg chg="mod">
          <ac:chgData name="Meena, Ramjilal" userId="04f47ffa-00dc-4f53-a1c1-93674d103375" providerId="ADAL" clId="{580846D2-2855-4898-9A81-FD7550FB26EA}" dt="2023-11-19T03:45:15.258" v="3752" actId="14100"/>
          <ac:spMkLst>
            <pc:docMk/>
            <pc:sldMk cId="3269247484" sldId="542"/>
            <ac:spMk id="16" creationId="{0A166961-E721-DBED-FD20-A2879AE54223}"/>
          </ac:spMkLst>
        </pc:spChg>
        <pc:picChg chg="add mod">
          <ac:chgData name="Meena, Ramjilal" userId="04f47ffa-00dc-4f53-a1c1-93674d103375" providerId="ADAL" clId="{580846D2-2855-4898-9A81-FD7550FB26EA}" dt="2023-11-19T03:45:11.823" v="3751"/>
          <ac:picMkLst>
            <pc:docMk/>
            <pc:sldMk cId="3269247484" sldId="542"/>
            <ac:picMk id="3" creationId="{CD3E2C3C-D133-C9B3-8489-DA4F46FC706D}"/>
          </ac:picMkLst>
        </pc:picChg>
      </pc:sldChg>
      <pc:sldChg chg="addSp delSp modSp add mod">
        <pc:chgData name="Meena, Ramjilal" userId="04f47ffa-00dc-4f53-a1c1-93674d103375" providerId="ADAL" clId="{580846D2-2855-4898-9A81-FD7550FB26EA}" dt="2023-11-19T03:57:54.714" v="3929" actId="2711"/>
        <pc:sldMkLst>
          <pc:docMk/>
          <pc:sldMk cId="3749909610" sldId="543"/>
        </pc:sldMkLst>
        <pc:spChg chg="mod">
          <ac:chgData name="Meena, Ramjilal" userId="04f47ffa-00dc-4f53-a1c1-93674d103375" providerId="ADAL" clId="{580846D2-2855-4898-9A81-FD7550FB26EA}" dt="2023-11-19T03:45:49.532" v="3755" actId="6549"/>
          <ac:spMkLst>
            <pc:docMk/>
            <pc:sldMk cId="3749909610" sldId="543"/>
            <ac:spMk id="2" creationId="{9C5DD57F-2FE6-ECB7-1681-7956002264DB}"/>
          </ac:spMkLst>
        </pc:spChg>
        <pc:spChg chg="del">
          <ac:chgData name="Meena, Ramjilal" userId="04f47ffa-00dc-4f53-a1c1-93674d103375" providerId="ADAL" clId="{580846D2-2855-4898-9A81-FD7550FB26EA}" dt="2023-11-19T03:42:03.984" v="3733" actId="478"/>
          <ac:spMkLst>
            <pc:docMk/>
            <pc:sldMk cId="3749909610" sldId="543"/>
            <ac:spMk id="5" creationId="{3503417E-1E68-BEAC-18AD-DD7B76A9C1E5}"/>
          </ac:spMkLst>
        </pc:spChg>
        <pc:spChg chg="mod">
          <ac:chgData name="Meena, Ramjilal" userId="04f47ffa-00dc-4f53-a1c1-93674d103375" providerId="ADAL" clId="{580846D2-2855-4898-9A81-FD7550FB26EA}" dt="2023-11-19T03:57:47.517" v="3928" actId="2711"/>
          <ac:spMkLst>
            <pc:docMk/>
            <pc:sldMk cId="3749909610" sldId="543"/>
            <ac:spMk id="6" creationId="{3BC69204-D027-305B-7117-59AC140D88D3}"/>
          </ac:spMkLst>
        </pc:spChg>
        <pc:spChg chg="mod">
          <ac:chgData name="Meena, Ramjilal" userId="04f47ffa-00dc-4f53-a1c1-93674d103375" providerId="ADAL" clId="{580846D2-2855-4898-9A81-FD7550FB26EA}" dt="2023-11-19T03:57:54.714" v="3929" actId="2711"/>
          <ac:spMkLst>
            <pc:docMk/>
            <pc:sldMk cId="3749909610" sldId="543"/>
            <ac:spMk id="12" creationId="{1D85316A-8892-319F-D830-1A1F74D94EE0}"/>
          </ac:spMkLst>
        </pc:spChg>
        <pc:picChg chg="add mod">
          <ac:chgData name="Meena, Ramjilal" userId="04f47ffa-00dc-4f53-a1c1-93674d103375" providerId="ADAL" clId="{580846D2-2855-4898-9A81-FD7550FB26EA}" dt="2023-11-19T03:13:25.422" v="3686" actId="14100"/>
          <ac:picMkLst>
            <pc:docMk/>
            <pc:sldMk cId="3749909610" sldId="543"/>
            <ac:picMk id="4" creationId="{F69AA945-9641-65F5-E952-448708D569A7}"/>
          </ac:picMkLst>
        </pc:picChg>
        <pc:picChg chg="del">
          <ac:chgData name="Meena, Ramjilal" userId="04f47ffa-00dc-4f53-a1c1-93674d103375" providerId="ADAL" clId="{580846D2-2855-4898-9A81-FD7550FB26EA}" dt="2023-11-19T03:12:11.504" v="3677" actId="478"/>
          <ac:picMkLst>
            <pc:docMk/>
            <pc:sldMk cId="3749909610" sldId="543"/>
            <ac:picMk id="7" creationId="{D52DD2BB-8176-A68A-F306-C8C568494478}"/>
          </ac:picMkLst>
        </pc:picChg>
        <pc:picChg chg="del">
          <ac:chgData name="Meena, Ramjilal" userId="04f47ffa-00dc-4f53-a1c1-93674d103375" providerId="ADAL" clId="{580846D2-2855-4898-9A81-FD7550FB26EA}" dt="2023-11-19T03:12:23.108" v="3680" actId="478"/>
          <ac:picMkLst>
            <pc:docMk/>
            <pc:sldMk cId="3749909610" sldId="543"/>
            <ac:picMk id="11" creationId="{0A263359-0E06-D61C-542D-4292DF300253}"/>
          </ac:picMkLst>
        </pc:picChg>
        <pc:picChg chg="add mod">
          <ac:chgData name="Meena, Ramjilal" userId="04f47ffa-00dc-4f53-a1c1-93674d103375" providerId="ADAL" clId="{580846D2-2855-4898-9A81-FD7550FB26EA}" dt="2023-11-19T03:13:21.542" v="3685" actId="1076"/>
          <ac:picMkLst>
            <pc:docMk/>
            <pc:sldMk cId="3749909610" sldId="543"/>
            <ac:picMk id="13" creationId="{2C043BA2-F14D-05C1-4EC9-05F787774618}"/>
          </ac:picMkLst>
        </pc:picChg>
        <pc:picChg chg="del">
          <ac:chgData name="Meena, Ramjilal" userId="04f47ffa-00dc-4f53-a1c1-93674d103375" providerId="ADAL" clId="{580846D2-2855-4898-9A81-FD7550FB26EA}" dt="2023-11-19T03:14:01.169" v="3692" actId="478"/>
          <ac:picMkLst>
            <pc:docMk/>
            <pc:sldMk cId="3749909610" sldId="543"/>
            <ac:picMk id="14" creationId="{3125DF2A-DCD5-7BCB-32E3-E503AD5CB944}"/>
          </ac:picMkLst>
        </pc:picChg>
        <pc:picChg chg="del">
          <ac:chgData name="Meena, Ramjilal" userId="04f47ffa-00dc-4f53-a1c1-93674d103375" providerId="ADAL" clId="{580846D2-2855-4898-9A81-FD7550FB26EA}" dt="2023-11-19T03:13:59.614" v="3691" actId="478"/>
          <ac:picMkLst>
            <pc:docMk/>
            <pc:sldMk cId="3749909610" sldId="543"/>
            <ac:picMk id="16" creationId="{0680FEC9-C33E-0CCE-EE3D-0931E60276E0}"/>
          </ac:picMkLst>
        </pc:picChg>
        <pc:picChg chg="add mod">
          <ac:chgData name="Meena, Ramjilal" userId="04f47ffa-00dc-4f53-a1c1-93674d103375" providerId="ADAL" clId="{580846D2-2855-4898-9A81-FD7550FB26EA}" dt="2023-11-19T03:14:47.643" v="3696" actId="14100"/>
          <ac:picMkLst>
            <pc:docMk/>
            <pc:sldMk cId="3749909610" sldId="543"/>
            <ac:picMk id="17" creationId="{F708DB2C-FFA4-D352-F00B-640B9A981B21}"/>
          </ac:picMkLst>
        </pc:picChg>
        <pc:picChg chg="add mod">
          <ac:chgData name="Meena, Ramjilal" userId="04f47ffa-00dc-4f53-a1c1-93674d103375" providerId="ADAL" clId="{580846D2-2855-4898-9A81-FD7550FB26EA}" dt="2023-11-19T03:17:10.492" v="3703" actId="14100"/>
          <ac:picMkLst>
            <pc:docMk/>
            <pc:sldMk cId="3749909610" sldId="543"/>
            <ac:picMk id="19" creationId="{6B63B9AA-8833-7915-4BB8-2AF6D0803DFE}"/>
          </ac:picMkLst>
        </pc:picChg>
      </pc:sldChg>
      <pc:sldChg chg="addSp delSp modSp add mod">
        <pc:chgData name="Meena, Ramjilal" userId="04f47ffa-00dc-4f53-a1c1-93674d103375" providerId="ADAL" clId="{580846D2-2855-4898-9A81-FD7550FB26EA}" dt="2023-11-19T03:58:01.707" v="3930" actId="2711"/>
        <pc:sldMkLst>
          <pc:docMk/>
          <pc:sldMk cId="1390072128" sldId="544"/>
        </pc:sldMkLst>
        <pc:spChg chg="mod">
          <ac:chgData name="Meena, Ramjilal" userId="04f47ffa-00dc-4f53-a1c1-93674d103375" providerId="ADAL" clId="{580846D2-2855-4898-9A81-FD7550FB26EA}" dt="2023-11-19T03:45:53.926" v="3756" actId="6549"/>
          <ac:spMkLst>
            <pc:docMk/>
            <pc:sldMk cId="1390072128" sldId="544"/>
            <ac:spMk id="2" creationId="{9C5DD57F-2FE6-ECB7-1681-7956002264DB}"/>
          </ac:spMkLst>
        </pc:spChg>
        <pc:spChg chg="del">
          <ac:chgData name="Meena, Ramjilal" userId="04f47ffa-00dc-4f53-a1c1-93674d103375" providerId="ADAL" clId="{580846D2-2855-4898-9A81-FD7550FB26EA}" dt="2023-11-19T03:42:06.919" v="3734" actId="478"/>
          <ac:spMkLst>
            <pc:docMk/>
            <pc:sldMk cId="1390072128" sldId="544"/>
            <ac:spMk id="5" creationId="{3503417E-1E68-BEAC-18AD-DD7B76A9C1E5}"/>
          </ac:spMkLst>
        </pc:spChg>
        <pc:spChg chg="mod">
          <ac:chgData name="Meena, Ramjilal" userId="04f47ffa-00dc-4f53-a1c1-93674d103375" providerId="ADAL" clId="{580846D2-2855-4898-9A81-FD7550FB26EA}" dt="2023-11-19T03:58:01.707" v="3930" actId="2711"/>
          <ac:spMkLst>
            <pc:docMk/>
            <pc:sldMk cId="1390072128" sldId="544"/>
            <ac:spMk id="6" creationId="{3BC69204-D027-305B-7117-59AC140D88D3}"/>
          </ac:spMkLst>
        </pc:spChg>
        <pc:spChg chg="del">
          <ac:chgData name="Meena, Ramjilal" userId="04f47ffa-00dc-4f53-a1c1-93674d103375" providerId="ADAL" clId="{580846D2-2855-4898-9A81-FD7550FB26EA}" dt="2023-11-19T03:20:52.403" v="3721" actId="478"/>
          <ac:spMkLst>
            <pc:docMk/>
            <pc:sldMk cId="1390072128" sldId="544"/>
            <ac:spMk id="12" creationId="{1D85316A-8892-319F-D830-1A1F74D94EE0}"/>
          </ac:spMkLst>
        </pc:spChg>
        <pc:picChg chg="del">
          <ac:chgData name="Meena, Ramjilal" userId="04f47ffa-00dc-4f53-a1c1-93674d103375" providerId="ADAL" clId="{580846D2-2855-4898-9A81-FD7550FB26EA}" dt="2023-11-19T03:18:03.327" v="3705" actId="478"/>
          <ac:picMkLst>
            <pc:docMk/>
            <pc:sldMk cId="1390072128" sldId="544"/>
            <ac:picMk id="4" creationId="{F69AA945-9641-65F5-E952-448708D569A7}"/>
          </ac:picMkLst>
        </pc:picChg>
        <pc:picChg chg="add mod">
          <ac:chgData name="Meena, Ramjilal" userId="04f47ffa-00dc-4f53-a1c1-93674d103375" providerId="ADAL" clId="{580846D2-2855-4898-9A81-FD7550FB26EA}" dt="2023-11-19T03:18:16.418" v="3709" actId="14100"/>
          <ac:picMkLst>
            <pc:docMk/>
            <pc:sldMk cId="1390072128" sldId="544"/>
            <ac:picMk id="7" creationId="{B1814C11-F5F1-3A27-09F6-B32BAC94EA3F}"/>
          </ac:picMkLst>
        </pc:picChg>
        <pc:picChg chg="add del mod">
          <ac:chgData name="Meena, Ramjilal" userId="04f47ffa-00dc-4f53-a1c1-93674d103375" providerId="ADAL" clId="{580846D2-2855-4898-9A81-FD7550FB26EA}" dt="2023-11-19T03:19:32.622" v="3716" actId="478"/>
          <ac:picMkLst>
            <pc:docMk/>
            <pc:sldMk cId="1390072128" sldId="544"/>
            <ac:picMk id="11" creationId="{B87EF6EB-80DD-5E7D-4C75-258AACC41865}"/>
          </ac:picMkLst>
        </pc:picChg>
        <pc:picChg chg="del">
          <ac:chgData name="Meena, Ramjilal" userId="04f47ffa-00dc-4f53-a1c1-93674d103375" providerId="ADAL" clId="{580846D2-2855-4898-9A81-FD7550FB26EA}" dt="2023-11-19T03:18:24.674" v="3710" actId="478"/>
          <ac:picMkLst>
            <pc:docMk/>
            <pc:sldMk cId="1390072128" sldId="544"/>
            <ac:picMk id="13" creationId="{2C043BA2-F14D-05C1-4EC9-05F787774618}"/>
          </ac:picMkLst>
        </pc:picChg>
        <pc:picChg chg="add mod">
          <ac:chgData name="Meena, Ramjilal" userId="04f47ffa-00dc-4f53-a1c1-93674d103375" providerId="ADAL" clId="{580846D2-2855-4898-9A81-FD7550FB26EA}" dt="2023-11-19T03:20:46.095" v="3718" actId="1076"/>
          <ac:picMkLst>
            <pc:docMk/>
            <pc:sldMk cId="1390072128" sldId="544"/>
            <ac:picMk id="15" creationId="{B8484066-AB89-12C7-0DA3-C520025D8E83}"/>
          </ac:picMkLst>
        </pc:picChg>
        <pc:picChg chg="del">
          <ac:chgData name="Meena, Ramjilal" userId="04f47ffa-00dc-4f53-a1c1-93674d103375" providerId="ADAL" clId="{580846D2-2855-4898-9A81-FD7550FB26EA}" dt="2023-11-19T03:20:51.029" v="3720" actId="478"/>
          <ac:picMkLst>
            <pc:docMk/>
            <pc:sldMk cId="1390072128" sldId="544"/>
            <ac:picMk id="17" creationId="{F708DB2C-FFA4-D352-F00B-640B9A981B21}"/>
          </ac:picMkLst>
        </pc:picChg>
        <pc:picChg chg="del">
          <ac:chgData name="Meena, Ramjilal" userId="04f47ffa-00dc-4f53-a1c1-93674d103375" providerId="ADAL" clId="{580846D2-2855-4898-9A81-FD7550FB26EA}" dt="2023-11-19T03:20:50.244" v="3719" actId="478"/>
          <ac:picMkLst>
            <pc:docMk/>
            <pc:sldMk cId="1390072128" sldId="544"/>
            <ac:picMk id="19" creationId="{6B63B9AA-8833-7915-4BB8-2AF6D0803DFE}"/>
          </ac:picMkLst>
        </pc:picChg>
      </pc:sldChg>
      <pc:sldChg chg="addSp delSp modSp add mod">
        <pc:chgData name="Meena, Ramjilal" userId="04f47ffa-00dc-4f53-a1c1-93674d103375" providerId="ADAL" clId="{580846D2-2855-4898-9A81-FD7550FB26EA}" dt="2023-11-21T02:17:25.438" v="4745" actId="208"/>
        <pc:sldMkLst>
          <pc:docMk/>
          <pc:sldMk cId="4175141332" sldId="545"/>
        </pc:sldMkLst>
        <pc:spChg chg="mod">
          <ac:chgData name="Meena, Ramjilal" userId="04f47ffa-00dc-4f53-a1c1-93674d103375" providerId="ADAL" clId="{580846D2-2855-4898-9A81-FD7550FB26EA}" dt="2023-11-19T03:46:05.372" v="3757" actId="6549"/>
          <ac:spMkLst>
            <pc:docMk/>
            <pc:sldMk cId="4175141332" sldId="545"/>
            <ac:spMk id="2" creationId="{9C5DD57F-2FE6-ECB7-1681-7956002264DB}"/>
          </ac:spMkLst>
        </pc:spChg>
        <pc:spChg chg="add del mod">
          <ac:chgData name="Meena, Ramjilal" userId="04f47ffa-00dc-4f53-a1c1-93674d103375" providerId="ADAL" clId="{580846D2-2855-4898-9A81-FD7550FB26EA}" dt="2023-11-19T03:47:27.058" v="3761" actId="478"/>
          <ac:spMkLst>
            <pc:docMk/>
            <pc:sldMk cId="4175141332" sldId="545"/>
            <ac:spMk id="3" creationId="{C10EC3CD-2FFC-94FA-B9B7-917E2FC5ED1C}"/>
          </ac:spMkLst>
        </pc:spChg>
        <pc:spChg chg="mod">
          <ac:chgData name="Meena, Ramjilal" userId="04f47ffa-00dc-4f53-a1c1-93674d103375" providerId="ADAL" clId="{580846D2-2855-4898-9A81-FD7550FB26EA}" dt="2023-11-19T04:00:54.066" v="3984" actId="1076"/>
          <ac:spMkLst>
            <pc:docMk/>
            <pc:sldMk cId="4175141332" sldId="545"/>
            <ac:spMk id="5" creationId="{3503417E-1E68-BEAC-18AD-DD7B76A9C1E5}"/>
          </ac:spMkLst>
        </pc:spChg>
        <pc:spChg chg="del">
          <ac:chgData name="Meena, Ramjilal" userId="04f47ffa-00dc-4f53-a1c1-93674d103375" providerId="ADAL" clId="{580846D2-2855-4898-9A81-FD7550FB26EA}" dt="2023-11-19T03:41:46.748" v="3732" actId="478"/>
          <ac:spMkLst>
            <pc:docMk/>
            <pc:sldMk cId="4175141332" sldId="545"/>
            <ac:spMk id="6" creationId="{3BC69204-D027-305B-7117-59AC140D88D3}"/>
          </ac:spMkLst>
        </pc:spChg>
        <pc:spChg chg="add mod">
          <ac:chgData name="Meena, Ramjilal" userId="04f47ffa-00dc-4f53-a1c1-93674d103375" providerId="ADAL" clId="{580846D2-2855-4898-9A81-FD7550FB26EA}" dt="2023-11-19T04:13:39.409" v="4027" actId="2711"/>
          <ac:spMkLst>
            <pc:docMk/>
            <pc:sldMk cId="4175141332" sldId="545"/>
            <ac:spMk id="9" creationId="{E2B90E04-F103-75FD-8525-2CB0CF6D80F0}"/>
          </ac:spMkLst>
        </pc:spChg>
        <pc:picChg chg="del">
          <ac:chgData name="Meena, Ramjilal" userId="04f47ffa-00dc-4f53-a1c1-93674d103375" providerId="ADAL" clId="{580846D2-2855-4898-9A81-FD7550FB26EA}" dt="2023-11-19T03:41:45.200" v="3731" actId="478"/>
          <ac:picMkLst>
            <pc:docMk/>
            <pc:sldMk cId="4175141332" sldId="545"/>
            <ac:picMk id="7" creationId="{B1814C11-F5F1-3A27-09F6-B32BAC94EA3F}"/>
          </ac:picMkLst>
        </pc:picChg>
        <pc:picChg chg="add del mod">
          <ac:chgData name="Meena, Ramjilal" userId="04f47ffa-00dc-4f53-a1c1-93674d103375" providerId="ADAL" clId="{580846D2-2855-4898-9A81-FD7550FB26EA}" dt="2023-11-19T04:00:33.658" v="3980" actId="478"/>
          <ac:picMkLst>
            <pc:docMk/>
            <pc:sldMk cId="4175141332" sldId="545"/>
            <ac:picMk id="12" creationId="{A092FF5A-B4DA-45C8-E83F-9D42834442CF}"/>
          </ac:picMkLst>
        </pc:picChg>
        <pc:picChg chg="add del mod">
          <ac:chgData name="Meena, Ramjilal" userId="04f47ffa-00dc-4f53-a1c1-93674d103375" providerId="ADAL" clId="{580846D2-2855-4898-9A81-FD7550FB26EA}" dt="2023-11-19T04:00:32.606" v="3979" actId="478"/>
          <ac:picMkLst>
            <pc:docMk/>
            <pc:sldMk cId="4175141332" sldId="545"/>
            <ac:picMk id="14" creationId="{E60D4818-E121-9B02-4A9F-DA4B215CA66E}"/>
          </ac:picMkLst>
        </pc:picChg>
        <pc:picChg chg="del">
          <ac:chgData name="Meena, Ramjilal" userId="04f47ffa-00dc-4f53-a1c1-93674d103375" providerId="ADAL" clId="{580846D2-2855-4898-9A81-FD7550FB26EA}" dt="2023-11-19T03:41:44.424" v="3730" actId="478"/>
          <ac:picMkLst>
            <pc:docMk/>
            <pc:sldMk cId="4175141332" sldId="545"/>
            <ac:picMk id="15" creationId="{B8484066-AB89-12C7-0DA3-C520025D8E83}"/>
          </ac:picMkLst>
        </pc:picChg>
        <pc:picChg chg="add mod">
          <ac:chgData name="Meena, Ramjilal" userId="04f47ffa-00dc-4f53-a1c1-93674d103375" providerId="ADAL" clId="{580846D2-2855-4898-9A81-FD7550FB26EA}" dt="2023-11-19T04:00:58.979" v="3985" actId="1076"/>
          <ac:picMkLst>
            <pc:docMk/>
            <pc:sldMk cId="4175141332" sldId="545"/>
            <ac:picMk id="16" creationId="{BCE10896-0F43-B408-11D7-BBAC27DFB55C}"/>
          </ac:picMkLst>
        </pc:picChg>
        <pc:picChg chg="add mod">
          <ac:chgData name="Meena, Ramjilal" userId="04f47ffa-00dc-4f53-a1c1-93674d103375" providerId="ADAL" clId="{580846D2-2855-4898-9A81-FD7550FB26EA}" dt="2023-11-21T02:17:25.438" v="4745" actId="208"/>
          <ac:picMkLst>
            <pc:docMk/>
            <pc:sldMk cId="4175141332" sldId="545"/>
            <ac:picMk id="17" creationId="{4281D8A2-7EA4-106F-50D5-9DE915EDEF0C}"/>
          </ac:picMkLst>
        </pc:picChg>
      </pc:sldChg>
      <pc:sldChg chg="addSp delSp modSp add mod">
        <pc:chgData name="Meena, Ramjilal" userId="04f47ffa-00dc-4f53-a1c1-93674d103375" providerId="ADAL" clId="{580846D2-2855-4898-9A81-FD7550FB26EA}" dt="2023-11-19T04:52:07.553" v="4222" actId="1076"/>
        <pc:sldMkLst>
          <pc:docMk/>
          <pc:sldMk cId="2234981951" sldId="546"/>
        </pc:sldMkLst>
        <pc:spChg chg="mod">
          <ac:chgData name="Meena, Ramjilal" userId="04f47ffa-00dc-4f53-a1c1-93674d103375" providerId="ADAL" clId="{580846D2-2855-4898-9A81-FD7550FB26EA}" dt="2023-11-19T04:20:54.158" v="4077" actId="1076"/>
          <ac:spMkLst>
            <pc:docMk/>
            <pc:sldMk cId="2234981951" sldId="546"/>
            <ac:spMk id="5" creationId="{3503417E-1E68-BEAC-18AD-DD7B76A9C1E5}"/>
          </ac:spMkLst>
        </pc:spChg>
        <pc:spChg chg="mod">
          <ac:chgData name="Meena, Ramjilal" userId="04f47ffa-00dc-4f53-a1c1-93674d103375" providerId="ADAL" clId="{580846D2-2855-4898-9A81-FD7550FB26EA}" dt="2023-11-19T04:52:02.721" v="4221" actId="20577"/>
          <ac:spMkLst>
            <pc:docMk/>
            <pc:sldMk cId="2234981951" sldId="546"/>
            <ac:spMk id="9" creationId="{E2B90E04-F103-75FD-8525-2CB0CF6D80F0}"/>
          </ac:spMkLst>
        </pc:spChg>
        <pc:picChg chg="add mod">
          <ac:chgData name="Meena, Ramjilal" userId="04f47ffa-00dc-4f53-a1c1-93674d103375" providerId="ADAL" clId="{580846D2-2855-4898-9A81-FD7550FB26EA}" dt="2023-11-19T04:52:07.553" v="4222" actId="1076"/>
          <ac:picMkLst>
            <pc:docMk/>
            <pc:sldMk cId="2234981951" sldId="546"/>
            <ac:picMk id="4" creationId="{ED40D1CA-59C9-53B8-C267-254F5E7264E5}"/>
          </ac:picMkLst>
        </pc:picChg>
        <pc:picChg chg="add mod">
          <ac:chgData name="Meena, Ramjilal" userId="04f47ffa-00dc-4f53-a1c1-93674d103375" providerId="ADAL" clId="{580846D2-2855-4898-9A81-FD7550FB26EA}" dt="2023-11-19T04:21:00.892" v="4080" actId="1076"/>
          <ac:picMkLst>
            <pc:docMk/>
            <pc:sldMk cId="2234981951" sldId="546"/>
            <ac:picMk id="6" creationId="{0F34F2B8-0619-39AC-D270-3990380AABB1}"/>
          </ac:picMkLst>
        </pc:picChg>
        <pc:picChg chg="del">
          <ac:chgData name="Meena, Ramjilal" userId="04f47ffa-00dc-4f53-a1c1-93674d103375" providerId="ADAL" clId="{580846D2-2855-4898-9A81-FD7550FB26EA}" dt="2023-11-19T04:14:11.500" v="4031" actId="478"/>
          <ac:picMkLst>
            <pc:docMk/>
            <pc:sldMk cId="2234981951" sldId="546"/>
            <ac:picMk id="12" creationId="{A092FF5A-B4DA-45C8-E83F-9D42834442CF}"/>
          </ac:picMkLst>
        </pc:picChg>
        <pc:picChg chg="del">
          <ac:chgData name="Meena, Ramjilal" userId="04f47ffa-00dc-4f53-a1c1-93674d103375" providerId="ADAL" clId="{580846D2-2855-4898-9A81-FD7550FB26EA}" dt="2023-11-19T04:14:12.348" v="4032" actId="478"/>
          <ac:picMkLst>
            <pc:docMk/>
            <pc:sldMk cId="2234981951" sldId="546"/>
            <ac:picMk id="14" creationId="{E60D4818-E121-9B02-4A9F-DA4B215CA66E}"/>
          </ac:picMkLst>
        </pc:picChg>
        <pc:picChg chg="del">
          <ac:chgData name="Meena, Ramjilal" userId="04f47ffa-00dc-4f53-a1c1-93674d103375" providerId="ADAL" clId="{580846D2-2855-4898-9A81-FD7550FB26EA}" dt="2023-11-19T04:13:47.931" v="4028" actId="478"/>
          <ac:picMkLst>
            <pc:docMk/>
            <pc:sldMk cId="2234981951" sldId="546"/>
            <ac:picMk id="16" creationId="{BCE10896-0F43-B408-11D7-BBAC27DFB55C}"/>
          </ac:picMkLst>
        </pc:picChg>
      </pc:sldChg>
      <pc:sldChg chg="addSp delSp modSp add del mod">
        <pc:chgData name="Meena, Ramjilal" userId="04f47ffa-00dc-4f53-a1c1-93674d103375" providerId="ADAL" clId="{580846D2-2855-4898-9A81-FD7550FB26EA}" dt="2023-11-19T03:59:51.195" v="3955" actId="2890"/>
        <pc:sldMkLst>
          <pc:docMk/>
          <pc:sldMk cId="4245768538" sldId="546"/>
        </pc:sldMkLst>
        <pc:spChg chg="add del mod">
          <ac:chgData name="Meena, Ramjilal" userId="04f47ffa-00dc-4f53-a1c1-93674d103375" providerId="ADAL" clId="{580846D2-2855-4898-9A81-FD7550FB26EA}" dt="2023-11-19T03:59:50.521" v="3954" actId="22"/>
          <ac:spMkLst>
            <pc:docMk/>
            <pc:sldMk cId="4245768538" sldId="546"/>
            <ac:spMk id="4" creationId="{017C509A-5358-39E3-0BD8-ECB31C548505}"/>
          </ac:spMkLst>
        </pc:spChg>
      </pc:sldChg>
      <pc:sldChg chg="addSp delSp modSp add mod">
        <pc:chgData name="Meena, Ramjilal" userId="04f47ffa-00dc-4f53-a1c1-93674d103375" providerId="ADAL" clId="{580846D2-2855-4898-9A81-FD7550FB26EA}" dt="2023-11-19T04:51:00.894" v="4216" actId="1076"/>
        <pc:sldMkLst>
          <pc:docMk/>
          <pc:sldMk cId="333571662" sldId="547"/>
        </pc:sldMkLst>
        <pc:spChg chg="mod">
          <ac:chgData name="Meena, Ramjilal" userId="04f47ffa-00dc-4f53-a1c1-93674d103375" providerId="ADAL" clId="{580846D2-2855-4898-9A81-FD7550FB26EA}" dt="2023-11-19T04:35:31.270" v="4192" actId="1076"/>
          <ac:spMkLst>
            <pc:docMk/>
            <pc:sldMk cId="333571662" sldId="547"/>
            <ac:spMk id="5" creationId="{3503417E-1E68-BEAC-18AD-DD7B76A9C1E5}"/>
          </ac:spMkLst>
        </pc:spChg>
        <pc:spChg chg="mod">
          <ac:chgData name="Meena, Ramjilal" userId="04f47ffa-00dc-4f53-a1c1-93674d103375" providerId="ADAL" clId="{580846D2-2855-4898-9A81-FD7550FB26EA}" dt="2023-11-19T04:50:53.907" v="4215" actId="20577"/>
          <ac:spMkLst>
            <pc:docMk/>
            <pc:sldMk cId="333571662" sldId="547"/>
            <ac:spMk id="9" creationId="{E2B90E04-F103-75FD-8525-2CB0CF6D80F0}"/>
          </ac:spMkLst>
        </pc:spChg>
        <pc:picChg chg="add del mod">
          <ac:chgData name="Meena, Ramjilal" userId="04f47ffa-00dc-4f53-a1c1-93674d103375" providerId="ADAL" clId="{580846D2-2855-4898-9A81-FD7550FB26EA}" dt="2023-11-19T04:35:50.894" v="4199" actId="478"/>
          <ac:picMkLst>
            <pc:docMk/>
            <pc:sldMk cId="333571662" sldId="547"/>
            <ac:picMk id="4" creationId="{EE88BC4D-C1AC-E509-9659-BCD6F528B911}"/>
          </ac:picMkLst>
        </pc:picChg>
        <pc:picChg chg="add mod">
          <ac:chgData name="Meena, Ramjilal" userId="04f47ffa-00dc-4f53-a1c1-93674d103375" providerId="ADAL" clId="{580846D2-2855-4898-9A81-FD7550FB26EA}" dt="2023-11-19T04:50:17.157" v="4207" actId="14100"/>
          <ac:picMkLst>
            <pc:docMk/>
            <pc:sldMk cId="333571662" sldId="547"/>
            <ac:picMk id="6" creationId="{CDF6CD4D-0D14-BAB3-C161-E947A5864DE8}"/>
          </ac:picMkLst>
        </pc:picChg>
        <pc:picChg chg="add mod">
          <ac:chgData name="Meena, Ramjilal" userId="04f47ffa-00dc-4f53-a1c1-93674d103375" providerId="ADAL" clId="{580846D2-2855-4898-9A81-FD7550FB26EA}" dt="2023-11-19T04:51:00.894" v="4216" actId="1076"/>
          <ac:picMkLst>
            <pc:docMk/>
            <pc:sldMk cId="333571662" sldId="547"/>
            <ac:picMk id="7" creationId="{A48FCE01-0DE8-B51C-8CF9-DF3E849D2795}"/>
          </ac:picMkLst>
        </pc:picChg>
      </pc:sldChg>
      <pc:sldChg chg="addSp modSp add mod ord">
        <pc:chgData name="Meena, Ramjilal" userId="04f47ffa-00dc-4f53-a1c1-93674d103375" providerId="ADAL" clId="{580846D2-2855-4898-9A81-FD7550FB26EA}" dt="2023-11-19T04:36:28.734" v="4204"/>
        <pc:sldMkLst>
          <pc:docMk/>
          <pc:sldMk cId="3273303078" sldId="548"/>
        </pc:sldMkLst>
        <pc:spChg chg="mod">
          <ac:chgData name="Meena, Ramjilal" userId="04f47ffa-00dc-4f53-a1c1-93674d103375" providerId="ADAL" clId="{580846D2-2855-4898-9A81-FD7550FB26EA}" dt="2023-11-19T04:28:59.842" v="4137" actId="1076"/>
          <ac:spMkLst>
            <pc:docMk/>
            <pc:sldMk cId="3273303078" sldId="548"/>
            <ac:spMk id="5" creationId="{3503417E-1E68-BEAC-18AD-DD7B76A9C1E5}"/>
          </ac:spMkLst>
        </pc:spChg>
        <pc:spChg chg="mod">
          <ac:chgData name="Meena, Ramjilal" userId="04f47ffa-00dc-4f53-a1c1-93674d103375" providerId="ADAL" clId="{580846D2-2855-4898-9A81-FD7550FB26EA}" dt="2023-11-19T04:28:35.264" v="4133" actId="20577"/>
          <ac:spMkLst>
            <pc:docMk/>
            <pc:sldMk cId="3273303078" sldId="548"/>
            <ac:spMk id="9" creationId="{E2B90E04-F103-75FD-8525-2CB0CF6D80F0}"/>
          </ac:spMkLst>
        </pc:spChg>
        <pc:picChg chg="add mod">
          <ac:chgData name="Meena, Ramjilal" userId="04f47ffa-00dc-4f53-a1c1-93674d103375" providerId="ADAL" clId="{580846D2-2855-4898-9A81-FD7550FB26EA}" dt="2023-11-19T04:29:14.656" v="4141" actId="14100"/>
          <ac:picMkLst>
            <pc:docMk/>
            <pc:sldMk cId="3273303078" sldId="548"/>
            <ac:picMk id="3" creationId="{16DF8B67-0B5C-CE1C-31F6-CDF9F6E35FC7}"/>
          </ac:picMkLst>
        </pc:picChg>
      </pc:sldChg>
      <pc:sldChg chg="addSp delSp modSp add mod">
        <pc:chgData name="Meena, Ramjilal" userId="04f47ffa-00dc-4f53-a1c1-93674d103375" providerId="ADAL" clId="{580846D2-2855-4898-9A81-FD7550FB26EA}" dt="2023-11-20T02:23:23.105" v="4306" actId="12"/>
        <pc:sldMkLst>
          <pc:docMk/>
          <pc:sldMk cId="984475154" sldId="549"/>
        </pc:sldMkLst>
        <pc:spChg chg="mod">
          <ac:chgData name="Meena, Ramjilal" userId="04f47ffa-00dc-4f53-a1c1-93674d103375" providerId="ADAL" clId="{580846D2-2855-4898-9A81-FD7550FB26EA}" dt="2023-11-20T02:14:26.846" v="4236" actId="108"/>
          <ac:spMkLst>
            <pc:docMk/>
            <pc:sldMk cId="984475154" sldId="549"/>
            <ac:spMk id="2" creationId="{9C5DD57F-2FE6-ECB7-1681-7956002264DB}"/>
          </ac:spMkLst>
        </pc:spChg>
        <pc:spChg chg="del">
          <ac:chgData name="Meena, Ramjilal" userId="04f47ffa-00dc-4f53-a1c1-93674d103375" providerId="ADAL" clId="{580846D2-2855-4898-9A81-FD7550FB26EA}" dt="2023-11-20T02:19:13.659" v="4261" actId="478"/>
          <ac:spMkLst>
            <pc:docMk/>
            <pc:sldMk cId="984475154" sldId="549"/>
            <ac:spMk id="5" creationId="{3503417E-1E68-BEAC-18AD-DD7B76A9C1E5}"/>
          </ac:spMkLst>
        </pc:spChg>
        <pc:spChg chg="mod">
          <ac:chgData name="Meena, Ramjilal" userId="04f47ffa-00dc-4f53-a1c1-93674d103375" providerId="ADAL" clId="{580846D2-2855-4898-9A81-FD7550FB26EA}" dt="2023-11-20T02:21:06.039" v="4278" actId="20577"/>
          <ac:spMkLst>
            <pc:docMk/>
            <pc:sldMk cId="984475154" sldId="549"/>
            <ac:spMk id="9" creationId="{E2B90E04-F103-75FD-8525-2CB0CF6D80F0}"/>
          </ac:spMkLst>
        </pc:spChg>
        <pc:spChg chg="add mod">
          <ac:chgData name="Meena, Ramjilal" userId="04f47ffa-00dc-4f53-a1c1-93674d103375" providerId="ADAL" clId="{580846D2-2855-4898-9A81-FD7550FB26EA}" dt="2023-11-20T02:23:23.105" v="4306" actId="12"/>
          <ac:spMkLst>
            <pc:docMk/>
            <pc:sldMk cId="984475154" sldId="549"/>
            <ac:spMk id="13" creationId="{D9DE5DCB-468C-2834-B4FB-3371A62FBE98}"/>
          </ac:spMkLst>
        </pc:spChg>
        <pc:spChg chg="add mod">
          <ac:chgData name="Meena, Ramjilal" userId="04f47ffa-00dc-4f53-a1c1-93674d103375" providerId="ADAL" clId="{580846D2-2855-4898-9A81-FD7550FB26EA}" dt="2023-11-20T02:22:56.952" v="4302" actId="113"/>
          <ac:spMkLst>
            <pc:docMk/>
            <pc:sldMk cId="984475154" sldId="549"/>
            <ac:spMk id="15" creationId="{4FE7B038-169F-EF36-B1ED-AAB699E652C8}"/>
          </ac:spMkLst>
        </pc:spChg>
        <pc:picChg chg="del">
          <ac:chgData name="Meena, Ramjilal" userId="04f47ffa-00dc-4f53-a1c1-93674d103375" providerId="ADAL" clId="{580846D2-2855-4898-9A81-FD7550FB26EA}" dt="2023-11-20T02:13:10.955" v="4224" actId="478"/>
          <ac:picMkLst>
            <pc:docMk/>
            <pc:sldMk cId="984475154" sldId="549"/>
            <ac:picMk id="3" creationId="{16DF8B67-0B5C-CE1C-31F6-CDF9F6E35FC7}"/>
          </ac:picMkLst>
        </pc:picChg>
        <pc:picChg chg="add mod">
          <ac:chgData name="Meena, Ramjilal" userId="04f47ffa-00dc-4f53-a1c1-93674d103375" providerId="ADAL" clId="{580846D2-2855-4898-9A81-FD7550FB26EA}" dt="2023-11-20T02:21:07.029" v="4280" actId="1076"/>
          <ac:picMkLst>
            <pc:docMk/>
            <pc:sldMk cId="984475154" sldId="549"/>
            <ac:picMk id="6" creationId="{6B5C8F7E-00F3-9C1D-53C2-A6098DC97DA3}"/>
          </ac:picMkLst>
        </pc:picChg>
        <pc:picChg chg="add mod">
          <ac:chgData name="Meena, Ramjilal" userId="04f47ffa-00dc-4f53-a1c1-93674d103375" providerId="ADAL" clId="{580846D2-2855-4898-9A81-FD7550FB26EA}" dt="2023-11-20T02:21:06.369" v="4279" actId="1076"/>
          <ac:picMkLst>
            <pc:docMk/>
            <pc:sldMk cId="984475154" sldId="549"/>
            <ac:picMk id="11" creationId="{86692FC2-998C-3CF7-6B80-69C2602198E3}"/>
          </ac:picMkLst>
        </pc:picChg>
      </pc:sldChg>
      <pc:sldChg chg="addSp delSp modSp add mod">
        <pc:chgData name="Meena, Ramjilal" userId="04f47ffa-00dc-4f53-a1c1-93674d103375" providerId="ADAL" clId="{580846D2-2855-4898-9A81-FD7550FB26EA}" dt="2023-11-21T02:53:40.768" v="4806" actId="20577"/>
        <pc:sldMkLst>
          <pc:docMk/>
          <pc:sldMk cId="1906654312" sldId="550"/>
        </pc:sldMkLst>
        <pc:spChg chg="mod">
          <ac:chgData name="Meena, Ramjilal" userId="04f47ffa-00dc-4f53-a1c1-93674d103375" providerId="ADAL" clId="{580846D2-2855-4898-9A81-FD7550FB26EA}" dt="2023-11-20T02:26:24.361" v="4329" actId="404"/>
          <ac:spMkLst>
            <pc:docMk/>
            <pc:sldMk cId="1906654312" sldId="550"/>
            <ac:spMk id="2" creationId="{9C5DD57F-2FE6-ECB7-1681-7956002264DB}"/>
          </ac:spMkLst>
        </pc:spChg>
        <pc:spChg chg="add mod">
          <ac:chgData name="Meena, Ramjilal" userId="04f47ffa-00dc-4f53-a1c1-93674d103375" providerId="ADAL" clId="{580846D2-2855-4898-9A81-FD7550FB26EA}" dt="2023-11-21T02:38:23.160" v="4781" actId="20577"/>
          <ac:spMkLst>
            <pc:docMk/>
            <pc:sldMk cId="1906654312" sldId="550"/>
            <ac:spMk id="6" creationId="{7069DA6C-132F-5A58-6FED-A0A35C3E1B27}"/>
          </ac:spMkLst>
        </pc:spChg>
        <pc:spChg chg="del mod">
          <ac:chgData name="Meena, Ramjilal" userId="04f47ffa-00dc-4f53-a1c1-93674d103375" providerId="ADAL" clId="{580846D2-2855-4898-9A81-FD7550FB26EA}" dt="2023-11-21T02:23:01.679" v="4752" actId="478"/>
          <ac:spMkLst>
            <pc:docMk/>
            <pc:sldMk cId="1906654312" sldId="550"/>
            <ac:spMk id="9" creationId="{E2B90E04-F103-75FD-8525-2CB0CF6D80F0}"/>
          </ac:spMkLst>
        </pc:spChg>
        <pc:spChg chg="add mod">
          <ac:chgData name="Meena, Ramjilal" userId="04f47ffa-00dc-4f53-a1c1-93674d103375" providerId="ADAL" clId="{580846D2-2855-4898-9A81-FD7550FB26EA}" dt="2023-11-21T02:53:20.795" v="4796" actId="1076"/>
          <ac:spMkLst>
            <pc:docMk/>
            <pc:sldMk cId="1906654312" sldId="550"/>
            <ac:spMk id="13" creationId="{CF971625-5A28-2D32-6404-3E17DFC0188B}"/>
          </ac:spMkLst>
        </pc:spChg>
        <pc:spChg chg="add mod">
          <ac:chgData name="Meena, Ramjilal" userId="04f47ffa-00dc-4f53-a1c1-93674d103375" providerId="ADAL" clId="{580846D2-2855-4898-9A81-FD7550FB26EA}" dt="2023-11-21T02:38:15.780" v="4770" actId="20577"/>
          <ac:spMkLst>
            <pc:docMk/>
            <pc:sldMk cId="1906654312" sldId="550"/>
            <ac:spMk id="15" creationId="{B602E549-FCD1-D241-E27C-CB7EC233F19C}"/>
          </ac:spMkLst>
        </pc:spChg>
        <pc:spChg chg="add mod">
          <ac:chgData name="Meena, Ramjilal" userId="04f47ffa-00dc-4f53-a1c1-93674d103375" providerId="ADAL" clId="{580846D2-2855-4898-9A81-FD7550FB26EA}" dt="2023-11-21T02:47:31.669" v="4788" actId="2711"/>
          <ac:spMkLst>
            <pc:docMk/>
            <pc:sldMk cId="1906654312" sldId="550"/>
            <ac:spMk id="19" creationId="{2A97492D-77D2-05C6-BCBA-BB34047B4E35}"/>
          </ac:spMkLst>
        </pc:spChg>
        <pc:spChg chg="add del mod">
          <ac:chgData name="Meena, Ramjilal" userId="04f47ffa-00dc-4f53-a1c1-93674d103375" providerId="ADAL" clId="{580846D2-2855-4898-9A81-FD7550FB26EA}" dt="2023-11-21T02:48:00.943" v="4793" actId="478"/>
          <ac:spMkLst>
            <pc:docMk/>
            <pc:sldMk cId="1906654312" sldId="550"/>
            <ac:spMk id="22" creationId="{D5278D6E-8EC1-4499-A0C7-DBB61D8A167E}"/>
          </ac:spMkLst>
        </pc:spChg>
        <pc:spChg chg="add mod">
          <ac:chgData name="Meena, Ramjilal" userId="04f47ffa-00dc-4f53-a1c1-93674d103375" providerId="ADAL" clId="{580846D2-2855-4898-9A81-FD7550FB26EA}" dt="2023-11-21T02:53:40.768" v="4806" actId="20577"/>
          <ac:spMkLst>
            <pc:docMk/>
            <pc:sldMk cId="1906654312" sldId="550"/>
            <ac:spMk id="23" creationId="{1146BC97-F276-955E-E79E-2256A88BBBE3}"/>
          </ac:spMkLst>
        </pc:spChg>
        <pc:picChg chg="add mod">
          <ac:chgData name="Meena, Ramjilal" userId="04f47ffa-00dc-4f53-a1c1-93674d103375" providerId="ADAL" clId="{580846D2-2855-4898-9A81-FD7550FB26EA}" dt="2023-11-21T02:22:10.336" v="4750" actId="14100"/>
          <ac:picMkLst>
            <pc:docMk/>
            <pc:sldMk cId="1906654312" sldId="550"/>
            <ac:picMk id="4" creationId="{3C763F93-8B57-0BF4-A733-A3CA2195D3A4}"/>
          </ac:picMkLst>
        </pc:picChg>
        <pc:picChg chg="del">
          <ac:chgData name="Meena, Ramjilal" userId="04f47ffa-00dc-4f53-a1c1-93674d103375" providerId="ADAL" clId="{580846D2-2855-4898-9A81-FD7550FB26EA}" dt="2023-11-20T02:19:28.320" v="4263" actId="478"/>
          <ac:picMkLst>
            <pc:docMk/>
            <pc:sldMk cId="1906654312" sldId="550"/>
            <ac:picMk id="6" creationId="{6B5C8F7E-00F3-9C1D-53C2-A6098DC97DA3}"/>
          </ac:picMkLst>
        </pc:picChg>
        <pc:picChg chg="add mod">
          <ac:chgData name="Meena, Ramjilal" userId="04f47ffa-00dc-4f53-a1c1-93674d103375" providerId="ADAL" clId="{580846D2-2855-4898-9A81-FD7550FB26EA}" dt="2023-11-21T02:37:14.253" v="4764" actId="1076"/>
          <ac:picMkLst>
            <pc:docMk/>
            <pc:sldMk cId="1906654312" sldId="550"/>
            <ac:picMk id="11" creationId="{2301B314-FD74-0A4A-0314-36E12D0E2612}"/>
          </ac:picMkLst>
        </pc:picChg>
        <pc:picChg chg="del">
          <ac:chgData name="Meena, Ramjilal" userId="04f47ffa-00dc-4f53-a1c1-93674d103375" providerId="ADAL" clId="{580846D2-2855-4898-9A81-FD7550FB26EA}" dt="2023-11-20T02:19:28.900" v="4264" actId="478"/>
          <ac:picMkLst>
            <pc:docMk/>
            <pc:sldMk cId="1906654312" sldId="550"/>
            <ac:picMk id="11" creationId="{86692FC2-998C-3CF7-6B80-69C2602198E3}"/>
          </ac:picMkLst>
        </pc:picChg>
        <pc:picChg chg="add mod">
          <ac:chgData name="Meena, Ramjilal" userId="04f47ffa-00dc-4f53-a1c1-93674d103375" providerId="ADAL" clId="{580846D2-2855-4898-9A81-FD7550FB26EA}" dt="2023-11-21T02:39:05.776" v="4783" actId="1076"/>
          <ac:picMkLst>
            <pc:docMk/>
            <pc:sldMk cId="1906654312" sldId="550"/>
            <ac:picMk id="17" creationId="{89E7DD4C-786E-BC8D-0EBF-D3398C35E857}"/>
          </ac:picMkLst>
        </pc:picChg>
        <pc:picChg chg="add mod">
          <ac:chgData name="Meena, Ramjilal" userId="04f47ffa-00dc-4f53-a1c1-93674d103375" providerId="ADAL" clId="{580846D2-2855-4898-9A81-FD7550FB26EA}" dt="2023-11-21T02:47:39.729" v="4789" actId="14100"/>
          <ac:picMkLst>
            <pc:docMk/>
            <pc:sldMk cId="1906654312" sldId="550"/>
            <ac:picMk id="21" creationId="{387A64E3-87EC-B1F1-E9DF-87273DF8BD8F}"/>
          </ac:picMkLst>
        </pc:picChg>
      </pc:sldChg>
      <pc:sldChg chg="addSp delSp modSp add mod">
        <pc:chgData name="Meena, Ramjilal" userId="04f47ffa-00dc-4f53-a1c1-93674d103375" providerId="ADAL" clId="{580846D2-2855-4898-9A81-FD7550FB26EA}" dt="2023-11-21T03:18:51.267" v="5031" actId="1076"/>
        <pc:sldMkLst>
          <pc:docMk/>
          <pc:sldMk cId="3182725759" sldId="551"/>
        </pc:sldMkLst>
        <pc:spChg chg="mod">
          <ac:chgData name="Meena, Ramjilal" userId="04f47ffa-00dc-4f53-a1c1-93674d103375" providerId="ADAL" clId="{580846D2-2855-4898-9A81-FD7550FB26EA}" dt="2023-11-20T02:28:05.310" v="4338" actId="207"/>
          <ac:spMkLst>
            <pc:docMk/>
            <pc:sldMk cId="3182725759" sldId="551"/>
            <ac:spMk id="2" creationId="{9C5DD57F-2FE6-ECB7-1681-7956002264DB}"/>
          </ac:spMkLst>
        </pc:spChg>
        <pc:spChg chg="add mod">
          <ac:chgData name="Meena, Ramjilal" userId="04f47ffa-00dc-4f53-a1c1-93674d103375" providerId="ADAL" clId="{580846D2-2855-4898-9A81-FD7550FB26EA}" dt="2023-11-21T03:14:46.192" v="5010" actId="404"/>
          <ac:spMkLst>
            <pc:docMk/>
            <pc:sldMk cId="3182725759" sldId="551"/>
            <ac:spMk id="4" creationId="{CFFCE9F4-90BD-6038-3985-5EDB2D012830}"/>
          </ac:spMkLst>
        </pc:spChg>
        <pc:spChg chg="mod">
          <ac:chgData name="Meena, Ramjilal" userId="04f47ffa-00dc-4f53-a1c1-93674d103375" providerId="ADAL" clId="{580846D2-2855-4898-9A81-FD7550FB26EA}" dt="2023-11-21T03:12:52.118" v="5003" actId="404"/>
          <ac:spMkLst>
            <pc:docMk/>
            <pc:sldMk cId="3182725759" sldId="551"/>
            <ac:spMk id="9" creationId="{E2B90E04-F103-75FD-8525-2CB0CF6D80F0}"/>
          </ac:spMkLst>
        </pc:spChg>
        <pc:spChg chg="add del mod">
          <ac:chgData name="Meena, Ramjilal" userId="04f47ffa-00dc-4f53-a1c1-93674d103375" providerId="ADAL" clId="{580846D2-2855-4898-9A81-FD7550FB26EA}" dt="2023-11-21T03:10:38.043" v="4971" actId="478"/>
          <ac:spMkLst>
            <pc:docMk/>
            <pc:sldMk cId="3182725759" sldId="551"/>
            <ac:spMk id="11" creationId="{225B683E-1E53-C2DD-1218-EC2CAC33476D}"/>
          </ac:spMkLst>
        </pc:spChg>
        <pc:spChg chg="add mod">
          <ac:chgData name="Meena, Ramjilal" userId="04f47ffa-00dc-4f53-a1c1-93674d103375" providerId="ADAL" clId="{580846D2-2855-4898-9A81-FD7550FB26EA}" dt="2023-11-21T03:17:29.054" v="5028" actId="403"/>
          <ac:spMkLst>
            <pc:docMk/>
            <pc:sldMk cId="3182725759" sldId="551"/>
            <ac:spMk id="13" creationId="{0B2765E5-AFCC-50BB-2C91-5E08784CA302}"/>
          </ac:spMkLst>
        </pc:spChg>
        <pc:spChg chg="add mod">
          <ac:chgData name="Meena, Ramjilal" userId="04f47ffa-00dc-4f53-a1c1-93674d103375" providerId="ADAL" clId="{580846D2-2855-4898-9A81-FD7550FB26EA}" dt="2023-11-21T03:18:51.267" v="5031" actId="1076"/>
          <ac:spMkLst>
            <pc:docMk/>
            <pc:sldMk cId="3182725759" sldId="551"/>
            <ac:spMk id="14" creationId="{260423DD-4E6D-B14A-858C-63C4CDBCDC87}"/>
          </ac:spMkLst>
        </pc:spChg>
        <pc:picChg chg="add mod">
          <ac:chgData name="Meena, Ramjilal" userId="04f47ffa-00dc-4f53-a1c1-93674d103375" providerId="ADAL" clId="{580846D2-2855-4898-9A81-FD7550FB26EA}" dt="2023-11-21T03:18:06.599" v="5029" actId="14100"/>
          <ac:picMkLst>
            <pc:docMk/>
            <pc:sldMk cId="3182725759" sldId="551"/>
            <ac:picMk id="6" creationId="{433D4974-CAEA-58FD-976E-94BBD04DE155}"/>
          </ac:picMkLst>
        </pc:picChg>
      </pc:sldChg>
      <pc:sldChg chg="delSp add del setBg delDesignElem">
        <pc:chgData name="Meena, Ramjilal" userId="04f47ffa-00dc-4f53-a1c1-93674d103375" providerId="ADAL" clId="{580846D2-2855-4898-9A81-FD7550FB26EA}" dt="2023-11-20T02:29:50.383" v="4441" actId="47"/>
        <pc:sldMkLst>
          <pc:docMk/>
          <pc:sldMk cId="1717758104" sldId="552"/>
        </pc:sldMkLst>
        <pc:spChg chg="del">
          <ac:chgData name="Meena, Ramjilal" userId="04f47ffa-00dc-4f53-a1c1-93674d103375" providerId="ADAL" clId="{580846D2-2855-4898-9A81-FD7550FB26EA}" dt="2023-11-20T02:29:47.276" v="4440"/>
          <ac:spMkLst>
            <pc:docMk/>
            <pc:sldMk cId="1717758104" sldId="552"/>
            <ac:spMk id="33" creationId="{327D73B4-9F5C-4A64-A179-51B9500CB8B5}"/>
          </ac:spMkLst>
        </pc:spChg>
        <pc:spChg chg="del">
          <ac:chgData name="Meena, Ramjilal" userId="04f47ffa-00dc-4f53-a1c1-93674d103375" providerId="ADAL" clId="{580846D2-2855-4898-9A81-FD7550FB26EA}" dt="2023-11-20T02:29:47.276" v="4440"/>
          <ac:spMkLst>
            <pc:docMk/>
            <pc:sldMk cId="1717758104" sldId="552"/>
            <ac:spMk id="35" creationId="{C1F06963-6374-4B48-844F-071A9BAAAE02}"/>
          </ac:spMkLst>
        </pc:spChg>
        <pc:spChg chg="del">
          <ac:chgData name="Meena, Ramjilal" userId="04f47ffa-00dc-4f53-a1c1-93674d103375" providerId="ADAL" clId="{580846D2-2855-4898-9A81-FD7550FB26EA}" dt="2023-11-20T02:29:47.276" v="4440"/>
          <ac:spMkLst>
            <pc:docMk/>
            <pc:sldMk cId="1717758104" sldId="552"/>
            <ac:spMk id="41" creationId="{E3020543-B24B-4EC4-8FFC-8DD88EEA91A8}"/>
          </ac:spMkLst>
        </pc:spChg>
        <pc:grpChg chg="del">
          <ac:chgData name="Meena, Ramjilal" userId="04f47ffa-00dc-4f53-a1c1-93674d103375" providerId="ADAL" clId="{580846D2-2855-4898-9A81-FD7550FB26EA}" dt="2023-11-20T02:29:47.276" v="4440"/>
          <ac:grpSpMkLst>
            <pc:docMk/>
            <pc:sldMk cId="1717758104" sldId="552"/>
            <ac:grpSpMk id="37" creationId="{5614C7C0-FA1D-4105-8345-1DF76F9870A8}"/>
          </ac:grpSpMkLst>
        </pc:grpChg>
        <pc:cxnChg chg="del">
          <ac:chgData name="Meena, Ramjilal" userId="04f47ffa-00dc-4f53-a1c1-93674d103375" providerId="ADAL" clId="{580846D2-2855-4898-9A81-FD7550FB26EA}" dt="2023-11-20T02:29:47.276" v="4440"/>
          <ac:cxnSpMkLst>
            <pc:docMk/>
            <pc:sldMk cId="1717758104" sldId="552"/>
            <ac:cxnSpMk id="43" creationId="{C49DA8F6-BCC1-4447-B54C-57856834B94B}"/>
          </ac:cxnSpMkLst>
        </pc:cxnChg>
      </pc:sldChg>
      <pc:sldChg chg="add del ord">
        <pc:chgData name="Meena, Ramjilal" userId="04f47ffa-00dc-4f53-a1c1-93674d103375" providerId="ADAL" clId="{580846D2-2855-4898-9A81-FD7550FB26EA}" dt="2023-11-20T03:24:38.120" v="4646" actId="47"/>
        <pc:sldMkLst>
          <pc:docMk/>
          <pc:sldMk cId="2422735254" sldId="552"/>
        </pc:sldMkLst>
      </pc:sldChg>
      <pc:sldChg chg="addSp delSp modSp add mod ord">
        <pc:chgData name="Meena, Ramjilal" userId="04f47ffa-00dc-4f53-a1c1-93674d103375" providerId="ADAL" clId="{580846D2-2855-4898-9A81-FD7550FB26EA}" dt="2023-11-20T02:43:01.604" v="4545" actId="1440"/>
        <pc:sldMkLst>
          <pc:docMk/>
          <pc:sldMk cId="3071845661" sldId="553"/>
        </pc:sldMkLst>
        <pc:picChg chg="add mod">
          <ac:chgData name="Meena, Ramjilal" userId="04f47ffa-00dc-4f53-a1c1-93674d103375" providerId="ADAL" clId="{580846D2-2855-4898-9A81-FD7550FB26EA}" dt="2023-11-20T02:43:01.604" v="4545" actId="1440"/>
          <ac:picMkLst>
            <pc:docMk/>
            <pc:sldMk cId="3071845661" sldId="553"/>
            <ac:picMk id="4" creationId="{BE3EF0AE-209A-1104-D02F-118563D5C937}"/>
          </ac:picMkLst>
        </pc:picChg>
        <pc:picChg chg="del">
          <ac:chgData name="Meena, Ramjilal" userId="04f47ffa-00dc-4f53-a1c1-93674d103375" providerId="ADAL" clId="{580846D2-2855-4898-9A81-FD7550FB26EA}" dt="2023-11-20T02:42:00.190" v="4537" actId="478"/>
          <ac:picMkLst>
            <pc:docMk/>
            <pc:sldMk cId="3071845661" sldId="553"/>
            <ac:picMk id="5" creationId="{8E6E4E6F-769D-47D8-F88D-EC8ABF9837FE}"/>
          </ac:picMkLst>
        </pc:picChg>
      </pc:sldChg>
      <pc:sldChg chg="addSp delSp modSp add mod ord">
        <pc:chgData name="Meena, Ramjilal" userId="04f47ffa-00dc-4f53-a1c1-93674d103375" providerId="ADAL" clId="{580846D2-2855-4898-9A81-FD7550FB26EA}" dt="2023-11-20T02:39:02.688" v="4536" actId="1076"/>
        <pc:sldMkLst>
          <pc:docMk/>
          <pc:sldMk cId="736767419" sldId="554"/>
        </pc:sldMkLst>
        <pc:spChg chg="mod">
          <ac:chgData name="Meena, Ramjilal" userId="04f47ffa-00dc-4f53-a1c1-93674d103375" providerId="ADAL" clId="{580846D2-2855-4898-9A81-FD7550FB26EA}" dt="2023-11-20T02:32:27.169" v="4466" actId="207"/>
          <ac:spMkLst>
            <pc:docMk/>
            <pc:sldMk cId="736767419" sldId="554"/>
            <ac:spMk id="2" creationId="{E8BEF486-4AA2-1415-B40E-85F4FEE92377}"/>
          </ac:spMkLst>
        </pc:spChg>
        <pc:spChg chg="mod">
          <ac:chgData name="Meena, Ramjilal" userId="04f47ffa-00dc-4f53-a1c1-93674d103375" providerId="ADAL" clId="{580846D2-2855-4898-9A81-FD7550FB26EA}" dt="2023-11-20T02:31:50.647" v="4456" actId="20577"/>
          <ac:spMkLst>
            <pc:docMk/>
            <pc:sldMk cId="736767419" sldId="554"/>
            <ac:spMk id="4" creationId="{3332AEE5-98AD-BBDF-02F6-D63F99A7F892}"/>
          </ac:spMkLst>
        </pc:spChg>
        <pc:spChg chg="mod">
          <ac:chgData name="Meena, Ramjilal" userId="04f47ffa-00dc-4f53-a1c1-93674d103375" providerId="ADAL" clId="{580846D2-2855-4898-9A81-FD7550FB26EA}" dt="2023-11-20T02:38:44.057" v="4535" actId="1076"/>
          <ac:spMkLst>
            <pc:docMk/>
            <pc:sldMk cId="736767419" sldId="554"/>
            <ac:spMk id="16" creationId="{CB242A1F-5022-78A4-6054-7E647FC4C970}"/>
          </ac:spMkLst>
        </pc:spChg>
        <pc:spChg chg="mod">
          <ac:chgData name="Meena, Ramjilal" userId="04f47ffa-00dc-4f53-a1c1-93674d103375" providerId="ADAL" clId="{580846D2-2855-4898-9A81-FD7550FB26EA}" dt="2023-11-20T02:39:02.688" v="4536" actId="1076"/>
          <ac:spMkLst>
            <pc:docMk/>
            <pc:sldMk cId="736767419" sldId="554"/>
            <ac:spMk id="17" creationId="{1B16CC59-7BF3-808B-BFBA-D2D39E10176F}"/>
          </ac:spMkLst>
        </pc:spChg>
        <pc:spChg chg="mod">
          <ac:chgData name="Meena, Ramjilal" userId="04f47ffa-00dc-4f53-a1c1-93674d103375" providerId="ADAL" clId="{580846D2-2855-4898-9A81-FD7550FB26EA}" dt="2023-11-20T02:37:59.826" v="4529" actId="1076"/>
          <ac:spMkLst>
            <pc:docMk/>
            <pc:sldMk cId="736767419" sldId="554"/>
            <ac:spMk id="18" creationId="{851956FB-745A-577A-B3C8-6ED9E5702614}"/>
          </ac:spMkLst>
        </pc:spChg>
        <pc:graphicFrameChg chg="add mod modGraphic">
          <ac:chgData name="Meena, Ramjilal" userId="04f47ffa-00dc-4f53-a1c1-93674d103375" providerId="ADAL" clId="{580846D2-2855-4898-9A81-FD7550FB26EA}" dt="2023-11-20T02:36:32.584" v="4522" actId="403"/>
          <ac:graphicFrameMkLst>
            <pc:docMk/>
            <pc:sldMk cId="736767419" sldId="554"/>
            <ac:graphicFrameMk id="5" creationId="{7190EC94-E961-55C5-A984-33887830CAB3}"/>
          </ac:graphicFrameMkLst>
        </pc:graphicFrameChg>
        <pc:picChg chg="del">
          <ac:chgData name="Meena, Ramjilal" userId="04f47ffa-00dc-4f53-a1c1-93674d103375" providerId="ADAL" clId="{580846D2-2855-4898-9A81-FD7550FB26EA}" dt="2023-11-20T02:32:45.423" v="4467" actId="478"/>
          <ac:picMkLst>
            <pc:docMk/>
            <pc:sldMk cId="736767419" sldId="554"/>
            <ac:picMk id="7" creationId="{610F8FE1-2001-C3F0-BC97-0C9F0276AB84}"/>
          </ac:picMkLst>
        </pc:picChg>
        <pc:picChg chg="mod">
          <ac:chgData name="Meena, Ramjilal" userId="04f47ffa-00dc-4f53-a1c1-93674d103375" providerId="ADAL" clId="{580846D2-2855-4898-9A81-FD7550FB26EA}" dt="2023-11-20T02:37:26.670" v="4526" actId="1076"/>
          <ac:picMkLst>
            <pc:docMk/>
            <pc:sldMk cId="736767419" sldId="554"/>
            <ac:picMk id="9" creationId="{D81A759E-74EA-4177-94B9-867183DD9F82}"/>
          </ac:picMkLst>
        </pc:picChg>
      </pc:sldChg>
      <pc:sldChg chg="addSp delSp modSp add mod ord replId">
        <pc:chgData name="Meena, Ramjilal" userId="04f47ffa-00dc-4f53-a1c1-93674d103375" providerId="ADAL" clId="{580846D2-2855-4898-9A81-FD7550FB26EA}" dt="2023-11-21T02:16:27.530" v="4742" actId="14100"/>
        <pc:sldMkLst>
          <pc:docMk/>
          <pc:sldMk cId="989913824" sldId="555"/>
        </pc:sldMkLst>
        <pc:picChg chg="add mod">
          <ac:chgData name="Meena, Ramjilal" userId="04f47ffa-00dc-4f53-a1c1-93674d103375" providerId="ADAL" clId="{580846D2-2855-4898-9A81-FD7550FB26EA}" dt="2023-11-21T02:16:27.530" v="4742" actId="14100"/>
          <ac:picMkLst>
            <pc:docMk/>
            <pc:sldMk cId="989913824" sldId="555"/>
            <ac:picMk id="5" creationId="{86897D6F-F998-D3A1-8417-23551411AEA8}"/>
          </ac:picMkLst>
        </pc:picChg>
        <pc:picChg chg="del">
          <ac:chgData name="Meena, Ramjilal" userId="04f47ffa-00dc-4f53-a1c1-93674d103375" providerId="ADAL" clId="{580846D2-2855-4898-9A81-FD7550FB26EA}" dt="2023-11-21T02:16:06.035" v="4737" actId="478"/>
          <ac:picMkLst>
            <pc:docMk/>
            <pc:sldMk cId="989913824" sldId="555"/>
            <ac:picMk id="9" creationId="{0D512A28-DC9D-3B69-8155-D07801CE9EB7}"/>
          </ac:picMkLst>
        </pc:picChg>
      </pc:sldChg>
      <pc:sldChg chg="addSp delSp modSp add del mod ord">
        <pc:chgData name="Meena, Ramjilal" userId="04f47ffa-00dc-4f53-a1c1-93674d103375" providerId="ADAL" clId="{580846D2-2855-4898-9A81-FD7550FB26EA}" dt="2023-11-20T03:23:34.500" v="4642" actId="47"/>
        <pc:sldMkLst>
          <pc:docMk/>
          <pc:sldMk cId="1414353495" sldId="556"/>
        </pc:sldMkLst>
        <pc:spChg chg="del">
          <ac:chgData name="Meena, Ramjilal" userId="04f47ffa-00dc-4f53-a1c1-93674d103375" providerId="ADAL" clId="{580846D2-2855-4898-9A81-FD7550FB26EA}" dt="2023-11-20T02:45:58.479" v="4560" actId="478"/>
          <ac:spMkLst>
            <pc:docMk/>
            <pc:sldMk cId="1414353495" sldId="556"/>
            <ac:spMk id="2" creationId="{E8BEF486-4AA2-1415-B40E-85F4FEE92377}"/>
          </ac:spMkLst>
        </pc:spChg>
        <pc:spChg chg="del">
          <ac:chgData name="Meena, Ramjilal" userId="04f47ffa-00dc-4f53-a1c1-93674d103375" providerId="ADAL" clId="{580846D2-2855-4898-9A81-FD7550FB26EA}" dt="2023-11-20T02:45:47.269" v="4559" actId="478"/>
          <ac:spMkLst>
            <pc:docMk/>
            <pc:sldMk cId="1414353495" sldId="556"/>
            <ac:spMk id="4" creationId="{3332AEE5-98AD-BBDF-02F6-D63F99A7F892}"/>
          </ac:spMkLst>
        </pc:spChg>
        <pc:spChg chg="mod">
          <ac:chgData name="Meena, Ramjilal" userId="04f47ffa-00dc-4f53-a1c1-93674d103375" providerId="ADAL" clId="{580846D2-2855-4898-9A81-FD7550FB26EA}" dt="2023-11-20T02:46:37.804" v="4568" actId="14100"/>
          <ac:spMkLst>
            <pc:docMk/>
            <pc:sldMk cId="1414353495" sldId="556"/>
            <ac:spMk id="6" creationId="{E87689E9-39AC-6C7F-752E-B705695EC777}"/>
          </ac:spMkLst>
        </pc:spChg>
        <pc:spChg chg="add del mod">
          <ac:chgData name="Meena, Ramjilal" userId="04f47ffa-00dc-4f53-a1c1-93674d103375" providerId="ADAL" clId="{580846D2-2855-4898-9A81-FD7550FB26EA}" dt="2023-11-20T02:46:04.587" v="4561" actId="478"/>
          <ac:spMkLst>
            <pc:docMk/>
            <pc:sldMk cId="1414353495" sldId="556"/>
            <ac:spMk id="11" creationId="{F024F5B1-918C-EED8-D04E-A120BC6C6758}"/>
          </ac:spMkLst>
        </pc:spChg>
        <pc:picChg chg="add del mod">
          <ac:chgData name="Meena, Ramjilal" userId="04f47ffa-00dc-4f53-a1c1-93674d103375" providerId="ADAL" clId="{580846D2-2855-4898-9A81-FD7550FB26EA}" dt="2023-11-20T03:17:02.277" v="4599" actId="478"/>
          <ac:picMkLst>
            <pc:docMk/>
            <pc:sldMk cId="1414353495" sldId="556"/>
            <ac:picMk id="5" creationId="{776188E0-C34D-EEE7-6FE4-CB121D148D5F}"/>
          </ac:picMkLst>
        </pc:picChg>
      </pc:sldChg>
      <pc:sldChg chg="addSp delSp modSp add mod">
        <pc:chgData name="Meena, Ramjilal" userId="04f47ffa-00dc-4f53-a1c1-93674d103375" providerId="ADAL" clId="{580846D2-2855-4898-9A81-FD7550FB26EA}" dt="2023-11-20T03:23:18.880" v="4640" actId="478"/>
        <pc:sldMkLst>
          <pc:docMk/>
          <pc:sldMk cId="1673523965" sldId="557"/>
        </pc:sldMkLst>
        <pc:picChg chg="add mod">
          <ac:chgData name="Meena, Ramjilal" userId="04f47ffa-00dc-4f53-a1c1-93674d103375" providerId="ADAL" clId="{580846D2-2855-4898-9A81-FD7550FB26EA}" dt="2023-11-20T03:21:29.898" v="4630" actId="14100"/>
          <ac:picMkLst>
            <pc:docMk/>
            <pc:sldMk cId="1673523965" sldId="557"/>
            <ac:picMk id="4" creationId="{63A0B921-8CC1-0AB8-3896-4AE9C0D3008B}"/>
          </ac:picMkLst>
        </pc:picChg>
        <pc:picChg chg="del">
          <ac:chgData name="Meena, Ramjilal" userId="04f47ffa-00dc-4f53-a1c1-93674d103375" providerId="ADAL" clId="{580846D2-2855-4898-9A81-FD7550FB26EA}" dt="2023-11-20T03:02:29.114" v="4577" actId="478"/>
          <ac:picMkLst>
            <pc:docMk/>
            <pc:sldMk cId="1673523965" sldId="557"/>
            <ac:picMk id="5" creationId="{55C9D4B4-FDF8-7F47-98A0-1FC11D651A94}"/>
          </ac:picMkLst>
        </pc:picChg>
        <pc:picChg chg="add mod">
          <ac:chgData name="Meena, Ramjilal" userId="04f47ffa-00dc-4f53-a1c1-93674d103375" providerId="ADAL" clId="{580846D2-2855-4898-9A81-FD7550FB26EA}" dt="2023-11-20T03:22:51.428" v="4637" actId="1076"/>
          <ac:picMkLst>
            <pc:docMk/>
            <pc:sldMk cId="1673523965" sldId="557"/>
            <ac:picMk id="6" creationId="{C76C8F63-0F7F-95B9-6766-81EC23CA73C7}"/>
          </ac:picMkLst>
        </pc:picChg>
        <pc:picChg chg="add mod">
          <ac:chgData name="Meena, Ramjilal" userId="04f47ffa-00dc-4f53-a1c1-93674d103375" providerId="ADAL" clId="{580846D2-2855-4898-9A81-FD7550FB26EA}" dt="2023-11-20T03:22:51.428" v="4637" actId="1076"/>
          <ac:picMkLst>
            <pc:docMk/>
            <pc:sldMk cId="1673523965" sldId="557"/>
            <ac:picMk id="7" creationId="{7037E36C-CA7D-4321-CFEE-648354732FDD}"/>
          </ac:picMkLst>
        </pc:picChg>
        <pc:picChg chg="add mod">
          <ac:chgData name="Meena, Ramjilal" userId="04f47ffa-00dc-4f53-a1c1-93674d103375" providerId="ADAL" clId="{580846D2-2855-4898-9A81-FD7550FB26EA}" dt="2023-11-20T03:22:51.428" v="4637" actId="1076"/>
          <ac:picMkLst>
            <pc:docMk/>
            <pc:sldMk cId="1673523965" sldId="557"/>
            <ac:picMk id="8" creationId="{53B23938-55D8-ABB5-36AD-97E1D1D49B23}"/>
          </ac:picMkLst>
        </pc:picChg>
        <pc:picChg chg="add del mod">
          <ac:chgData name="Meena, Ramjilal" userId="04f47ffa-00dc-4f53-a1c1-93674d103375" providerId="ADAL" clId="{580846D2-2855-4898-9A81-FD7550FB26EA}" dt="2023-11-20T03:23:17.986" v="4639" actId="478"/>
          <ac:picMkLst>
            <pc:docMk/>
            <pc:sldMk cId="1673523965" sldId="557"/>
            <ac:picMk id="9" creationId="{07AB65E4-18B9-3352-8B09-901235EF027D}"/>
          </ac:picMkLst>
        </pc:picChg>
        <pc:picChg chg="add del mod">
          <ac:chgData name="Meena, Ramjilal" userId="04f47ffa-00dc-4f53-a1c1-93674d103375" providerId="ADAL" clId="{580846D2-2855-4898-9A81-FD7550FB26EA}" dt="2023-11-20T03:23:17.202" v="4638" actId="478"/>
          <ac:picMkLst>
            <pc:docMk/>
            <pc:sldMk cId="1673523965" sldId="557"/>
            <ac:picMk id="10" creationId="{D566BD62-A942-F1C0-FD35-46B564F3DE0F}"/>
          </ac:picMkLst>
        </pc:picChg>
        <pc:picChg chg="add del mod">
          <ac:chgData name="Meena, Ramjilal" userId="04f47ffa-00dc-4f53-a1c1-93674d103375" providerId="ADAL" clId="{580846D2-2855-4898-9A81-FD7550FB26EA}" dt="2023-11-20T03:23:18.880" v="4640" actId="478"/>
          <ac:picMkLst>
            <pc:docMk/>
            <pc:sldMk cId="1673523965" sldId="557"/>
            <ac:picMk id="11" creationId="{F961A917-6367-F5D0-1C0E-D6C75B58DB9D}"/>
          </ac:picMkLst>
        </pc:picChg>
      </pc:sldChg>
      <pc:sldChg chg="addSp delSp modSp add mod ord">
        <pc:chgData name="Meena, Ramjilal" userId="04f47ffa-00dc-4f53-a1c1-93674d103375" providerId="ADAL" clId="{580846D2-2855-4898-9A81-FD7550FB26EA}" dt="2023-11-20T03:32:31.353" v="4727" actId="1076"/>
        <pc:sldMkLst>
          <pc:docMk/>
          <pc:sldMk cId="1663910071" sldId="558"/>
        </pc:sldMkLst>
        <pc:spChg chg="mod">
          <ac:chgData name="Meena, Ramjilal" userId="04f47ffa-00dc-4f53-a1c1-93674d103375" providerId="ADAL" clId="{580846D2-2855-4898-9A81-FD7550FB26EA}" dt="2023-11-20T03:32:31.353" v="4727" actId="1076"/>
          <ac:spMkLst>
            <pc:docMk/>
            <pc:sldMk cId="1663910071" sldId="558"/>
            <ac:spMk id="2" creationId="{C18A06D6-065C-11DD-7B92-2962EEC7AE60}"/>
          </ac:spMkLst>
        </pc:spChg>
        <pc:spChg chg="del mod">
          <ac:chgData name="Meena, Ramjilal" userId="04f47ffa-00dc-4f53-a1c1-93674d103375" providerId="ADAL" clId="{580846D2-2855-4898-9A81-FD7550FB26EA}" dt="2023-11-20T03:31:45.003" v="4723" actId="478"/>
          <ac:spMkLst>
            <pc:docMk/>
            <pc:sldMk cId="1663910071" sldId="558"/>
            <ac:spMk id="3" creationId="{CCD3971A-F1EF-8360-A596-81103F265A44}"/>
          </ac:spMkLst>
        </pc:spChg>
        <pc:spChg chg="add mod">
          <ac:chgData name="Meena, Ramjilal" userId="04f47ffa-00dc-4f53-a1c1-93674d103375" providerId="ADAL" clId="{580846D2-2855-4898-9A81-FD7550FB26EA}" dt="2023-11-20T03:31:36.859" v="4722" actId="688"/>
          <ac:spMkLst>
            <pc:docMk/>
            <pc:sldMk cId="1663910071" sldId="558"/>
            <ac:spMk id="5" creationId="{FD48CDE3-44C9-6C87-9A4A-95329A66B99B}"/>
          </ac:spMkLst>
        </pc:spChg>
        <pc:spChg chg="add mod">
          <ac:chgData name="Meena, Ramjilal" userId="04f47ffa-00dc-4f53-a1c1-93674d103375" providerId="ADAL" clId="{580846D2-2855-4898-9A81-FD7550FB26EA}" dt="2023-11-20T03:31:36.859" v="4722" actId="688"/>
          <ac:spMkLst>
            <pc:docMk/>
            <pc:sldMk cId="1663910071" sldId="558"/>
            <ac:spMk id="9" creationId="{72B72582-5FA6-26A1-CB40-A04C1C9B36DC}"/>
          </ac:spMkLst>
        </pc:spChg>
        <pc:spChg chg="add mod">
          <ac:chgData name="Meena, Ramjilal" userId="04f47ffa-00dc-4f53-a1c1-93674d103375" providerId="ADAL" clId="{580846D2-2855-4898-9A81-FD7550FB26EA}" dt="2023-11-20T03:31:36.859" v="4722" actId="688"/>
          <ac:spMkLst>
            <pc:docMk/>
            <pc:sldMk cId="1663910071" sldId="558"/>
            <ac:spMk id="10" creationId="{B0E977DC-0681-5197-753D-F974F51700B3}"/>
          </ac:spMkLst>
        </pc:spChg>
        <pc:spChg chg="add mod">
          <ac:chgData name="Meena, Ramjilal" userId="04f47ffa-00dc-4f53-a1c1-93674d103375" providerId="ADAL" clId="{580846D2-2855-4898-9A81-FD7550FB26EA}" dt="2023-11-20T03:31:36.859" v="4722" actId="688"/>
          <ac:spMkLst>
            <pc:docMk/>
            <pc:sldMk cId="1663910071" sldId="558"/>
            <ac:spMk id="11" creationId="{ED7D9CB2-22BA-A480-834C-D36DDDE6DBB6}"/>
          </ac:spMkLst>
        </pc:spChg>
        <pc:spChg chg="add del mod">
          <ac:chgData name="Meena, Ramjilal" userId="04f47ffa-00dc-4f53-a1c1-93674d103375" providerId="ADAL" clId="{580846D2-2855-4898-9A81-FD7550FB26EA}" dt="2023-11-20T03:30:23.431" v="4718" actId="478"/>
          <ac:spMkLst>
            <pc:docMk/>
            <pc:sldMk cId="1663910071" sldId="558"/>
            <ac:spMk id="12" creationId="{4B473D2B-FB7C-3E35-C842-A86800FACF52}"/>
          </ac:spMkLst>
        </pc:spChg>
        <pc:spChg chg="add del mod">
          <ac:chgData name="Meena, Ramjilal" userId="04f47ffa-00dc-4f53-a1c1-93674d103375" providerId="ADAL" clId="{580846D2-2855-4898-9A81-FD7550FB26EA}" dt="2023-11-20T03:31:50.919" v="4724" actId="478"/>
          <ac:spMkLst>
            <pc:docMk/>
            <pc:sldMk cId="1663910071" sldId="558"/>
            <ac:spMk id="14" creationId="{72ED540A-04C8-2A8A-DBBB-A72A3F26CC4F}"/>
          </ac:spMkLst>
        </pc:spChg>
      </pc:sldChg>
      <pc:sldChg chg="add del ord">
        <pc:chgData name="Meena, Ramjilal" userId="04f47ffa-00dc-4f53-a1c1-93674d103375" providerId="ADAL" clId="{580846D2-2855-4898-9A81-FD7550FB26EA}" dt="2023-11-21T04:17:32.037" v="5104" actId="47"/>
        <pc:sldMkLst>
          <pc:docMk/>
          <pc:sldMk cId="2594823939" sldId="559"/>
        </pc:sldMkLst>
      </pc:sldChg>
      <pc:sldChg chg="addSp delSp modSp add mod">
        <pc:chgData name="Meena, Ramjilal" userId="04f47ffa-00dc-4f53-a1c1-93674d103375" providerId="ADAL" clId="{580846D2-2855-4898-9A81-FD7550FB26EA}" dt="2023-11-21T04:16:11.386" v="5099" actId="14100"/>
        <pc:sldMkLst>
          <pc:docMk/>
          <pc:sldMk cId="216516692" sldId="560"/>
        </pc:sldMkLst>
        <pc:spChg chg="del">
          <ac:chgData name="Meena, Ramjilal" userId="04f47ffa-00dc-4f53-a1c1-93674d103375" providerId="ADAL" clId="{580846D2-2855-4898-9A81-FD7550FB26EA}" dt="2023-11-21T03:13:55.586" v="5005" actId="478"/>
          <ac:spMkLst>
            <pc:docMk/>
            <pc:sldMk cId="216516692" sldId="560"/>
            <ac:spMk id="4" creationId="{CFFCE9F4-90BD-6038-3985-5EDB2D012830}"/>
          </ac:spMkLst>
        </pc:spChg>
        <pc:spChg chg="add mod">
          <ac:chgData name="Meena, Ramjilal" userId="04f47ffa-00dc-4f53-a1c1-93674d103375" providerId="ADAL" clId="{580846D2-2855-4898-9A81-FD7550FB26EA}" dt="2023-11-21T04:12:56.641" v="5072" actId="1076"/>
          <ac:spMkLst>
            <pc:docMk/>
            <pc:sldMk cId="216516692" sldId="560"/>
            <ac:spMk id="5" creationId="{C23C6F90-0945-AB41-ECA7-21C528FFF9BA}"/>
          </ac:spMkLst>
        </pc:spChg>
        <pc:spChg chg="del">
          <ac:chgData name="Meena, Ramjilal" userId="04f47ffa-00dc-4f53-a1c1-93674d103375" providerId="ADAL" clId="{580846D2-2855-4898-9A81-FD7550FB26EA}" dt="2023-11-21T03:13:57.635" v="5006" actId="478"/>
          <ac:spMkLst>
            <pc:docMk/>
            <pc:sldMk cId="216516692" sldId="560"/>
            <ac:spMk id="9" creationId="{E2B90E04-F103-75FD-8525-2CB0CF6D80F0}"/>
          </ac:spMkLst>
        </pc:spChg>
        <pc:spChg chg="del mod">
          <ac:chgData name="Meena, Ramjilal" userId="04f47ffa-00dc-4f53-a1c1-93674d103375" providerId="ADAL" clId="{580846D2-2855-4898-9A81-FD7550FB26EA}" dt="2023-11-21T03:19:12.511" v="5032" actId="478"/>
          <ac:spMkLst>
            <pc:docMk/>
            <pc:sldMk cId="216516692" sldId="560"/>
            <ac:spMk id="13" creationId="{0B2765E5-AFCC-50BB-2C91-5E08784CA302}"/>
          </ac:spMkLst>
        </pc:spChg>
        <pc:spChg chg="add mod">
          <ac:chgData name="Meena, Ramjilal" userId="04f47ffa-00dc-4f53-a1c1-93674d103375" providerId="ADAL" clId="{580846D2-2855-4898-9A81-FD7550FB26EA}" dt="2023-11-21T04:14:46.048" v="5093" actId="12"/>
          <ac:spMkLst>
            <pc:docMk/>
            <pc:sldMk cId="216516692" sldId="560"/>
            <ac:spMk id="18" creationId="{5CACBC7C-6814-818C-7DD3-16DE88CA68C9}"/>
          </ac:spMkLst>
        </pc:spChg>
        <pc:spChg chg="add mod">
          <ac:chgData name="Meena, Ramjilal" userId="04f47ffa-00dc-4f53-a1c1-93674d103375" providerId="ADAL" clId="{580846D2-2855-4898-9A81-FD7550FB26EA}" dt="2023-11-21T04:16:11.386" v="5099" actId="14100"/>
          <ac:spMkLst>
            <pc:docMk/>
            <pc:sldMk cId="216516692" sldId="560"/>
            <ac:spMk id="19" creationId="{CCF241D4-3E43-FEFD-105C-5A8F3EDE6665}"/>
          </ac:spMkLst>
        </pc:spChg>
        <pc:picChg chg="del mod">
          <ac:chgData name="Meena, Ramjilal" userId="04f47ffa-00dc-4f53-a1c1-93674d103375" providerId="ADAL" clId="{580846D2-2855-4898-9A81-FD7550FB26EA}" dt="2023-11-21T03:19:13.374" v="5033" actId="478"/>
          <ac:picMkLst>
            <pc:docMk/>
            <pc:sldMk cId="216516692" sldId="560"/>
            <ac:picMk id="6" creationId="{433D4974-CAEA-58FD-976E-94BBD04DE155}"/>
          </ac:picMkLst>
        </pc:picChg>
        <pc:picChg chg="add del mod">
          <ac:chgData name="Meena, Ramjilal" userId="04f47ffa-00dc-4f53-a1c1-93674d103375" providerId="ADAL" clId="{580846D2-2855-4898-9A81-FD7550FB26EA}" dt="2023-11-21T04:15:28.174" v="5097" actId="14100"/>
          <ac:picMkLst>
            <pc:docMk/>
            <pc:sldMk cId="216516692" sldId="560"/>
            <ac:picMk id="11" creationId="{75AAA94E-D3B7-4538-11F2-64810F6FD0A4}"/>
          </ac:picMkLst>
        </pc:picChg>
        <pc:picChg chg="add del mod">
          <ac:chgData name="Meena, Ramjilal" userId="04f47ffa-00dc-4f53-a1c1-93674d103375" providerId="ADAL" clId="{580846D2-2855-4898-9A81-FD7550FB26EA}" dt="2023-11-21T04:14:10.418" v="5084" actId="478"/>
          <ac:picMkLst>
            <pc:docMk/>
            <pc:sldMk cId="216516692" sldId="560"/>
            <ac:picMk id="14" creationId="{2FA87C7A-5D7D-6D07-D5BA-2243D9EFE90D}"/>
          </ac:picMkLst>
        </pc:picChg>
        <pc:picChg chg="add del mod">
          <ac:chgData name="Meena, Ramjilal" userId="04f47ffa-00dc-4f53-a1c1-93674d103375" providerId="ADAL" clId="{580846D2-2855-4898-9A81-FD7550FB26EA}" dt="2023-11-21T04:14:11.721" v="5085" actId="478"/>
          <ac:picMkLst>
            <pc:docMk/>
            <pc:sldMk cId="216516692" sldId="560"/>
            <ac:picMk id="16" creationId="{FBF80FD7-75EE-5EBC-FDD7-A9B7B37947B5}"/>
          </ac:picMkLst>
        </pc:picChg>
      </pc:sldChg>
      <pc:sldChg chg="addSp delSp modSp add mod">
        <pc:chgData name="Meena, Ramjilal" userId="04f47ffa-00dc-4f53-a1c1-93674d103375" providerId="ADAL" clId="{580846D2-2855-4898-9A81-FD7550FB26EA}" dt="2023-11-25T06:34:32.231" v="6160" actId="1440"/>
        <pc:sldMkLst>
          <pc:docMk/>
          <pc:sldMk cId="1476255787" sldId="561"/>
        </pc:sldMkLst>
        <pc:picChg chg="add del mod">
          <ac:chgData name="Meena, Ramjilal" userId="04f47ffa-00dc-4f53-a1c1-93674d103375" providerId="ADAL" clId="{580846D2-2855-4898-9A81-FD7550FB26EA}" dt="2023-11-25T06:20:19.920" v="6040" actId="478"/>
          <ac:picMkLst>
            <pc:docMk/>
            <pc:sldMk cId="1476255787" sldId="561"/>
            <ac:picMk id="3" creationId="{49475C4C-25E2-7982-3DE7-108BB0C00E46}"/>
          </ac:picMkLst>
        </pc:picChg>
        <pc:picChg chg="add del mod">
          <ac:chgData name="Meena, Ramjilal" userId="04f47ffa-00dc-4f53-a1c1-93674d103375" providerId="ADAL" clId="{580846D2-2855-4898-9A81-FD7550FB26EA}" dt="2023-11-25T06:33:07.431" v="6145" actId="478"/>
          <ac:picMkLst>
            <pc:docMk/>
            <pc:sldMk cId="1476255787" sldId="561"/>
            <ac:picMk id="12" creationId="{78D5D4A0-C574-BA8A-0406-6F7C45665463}"/>
          </ac:picMkLst>
        </pc:picChg>
        <pc:picChg chg="add del mod">
          <ac:chgData name="Meena, Ramjilal" userId="04f47ffa-00dc-4f53-a1c1-93674d103375" providerId="ADAL" clId="{580846D2-2855-4898-9A81-FD7550FB26EA}" dt="2023-11-25T06:33:31.906" v="6149" actId="478"/>
          <ac:picMkLst>
            <pc:docMk/>
            <pc:sldMk cId="1476255787" sldId="561"/>
            <ac:picMk id="13" creationId="{D35E6255-D029-97A0-D4AE-F167DB68FDE5}"/>
          </ac:picMkLst>
        </pc:picChg>
        <pc:picChg chg="add del">
          <ac:chgData name="Meena, Ramjilal" userId="04f47ffa-00dc-4f53-a1c1-93674d103375" providerId="ADAL" clId="{580846D2-2855-4898-9A81-FD7550FB26EA}" dt="2023-11-25T06:33:51.069" v="6153"/>
          <ac:picMkLst>
            <pc:docMk/>
            <pc:sldMk cId="1476255787" sldId="561"/>
            <ac:picMk id="14" creationId="{38B5753D-418A-82C5-28BD-CC2B82B05289}"/>
          </ac:picMkLst>
        </pc:picChg>
        <pc:picChg chg="add mod">
          <ac:chgData name="Meena, Ramjilal" userId="04f47ffa-00dc-4f53-a1c1-93674d103375" providerId="ADAL" clId="{580846D2-2855-4898-9A81-FD7550FB26EA}" dt="2023-11-25T06:34:32.231" v="6160" actId="1440"/>
          <ac:picMkLst>
            <pc:docMk/>
            <pc:sldMk cId="1476255787" sldId="561"/>
            <ac:picMk id="15" creationId="{2F42757D-EFCC-CF7B-CE53-1378138186A0}"/>
          </ac:picMkLst>
        </pc:picChg>
      </pc:sldChg>
      <pc:sldChg chg="add del">
        <pc:chgData name="Meena, Ramjilal" userId="04f47ffa-00dc-4f53-a1c1-93674d103375" providerId="ADAL" clId="{580846D2-2855-4898-9A81-FD7550FB26EA}" dt="2023-11-21T04:16:16.523" v="5100" actId="47"/>
        <pc:sldMkLst>
          <pc:docMk/>
          <pc:sldMk cId="4002837893" sldId="561"/>
        </pc:sldMkLst>
      </pc:sldChg>
      <pc:sldChg chg="addSp delSp modSp add mod ord">
        <pc:chgData name="Meena, Ramjilal" userId="04f47ffa-00dc-4f53-a1c1-93674d103375" providerId="ADAL" clId="{580846D2-2855-4898-9A81-FD7550FB26EA}" dt="2023-11-21T04:31:45.555" v="5274" actId="14100"/>
        <pc:sldMkLst>
          <pc:docMk/>
          <pc:sldMk cId="3168302084" sldId="562"/>
        </pc:sldMkLst>
        <pc:picChg chg="del">
          <ac:chgData name="Meena, Ramjilal" userId="04f47ffa-00dc-4f53-a1c1-93674d103375" providerId="ADAL" clId="{580846D2-2855-4898-9A81-FD7550FB26EA}" dt="2023-11-21T04:29:30.425" v="5266" actId="478"/>
          <ac:picMkLst>
            <pc:docMk/>
            <pc:sldMk cId="3168302084" sldId="562"/>
            <ac:picMk id="4" creationId="{BE3EF0AE-209A-1104-D02F-118563D5C937}"/>
          </ac:picMkLst>
        </pc:picChg>
        <pc:picChg chg="add del">
          <ac:chgData name="Meena, Ramjilal" userId="04f47ffa-00dc-4f53-a1c1-93674d103375" providerId="ADAL" clId="{580846D2-2855-4898-9A81-FD7550FB26EA}" dt="2023-11-21T04:29:55.152" v="5268" actId="478"/>
          <ac:picMkLst>
            <pc:docMk/>
            <pc:sldMk cId="3168302084" sldId="562"/>
            <ac:picMk id="5" creationId="{D0C87850-F894-74CE-9410-69AF5363B010}"/>
          </ac:picMkLst>
        </pc:picChg>
        <pc:picChg chg="add mod">
          <ac:chgData name="Meena, Ramjilal" userId="04f47ffa-00dc-4f53-a1c1-93674d103375" providerId="ADAL" clId="{580846D2-2855-4898-9A81-FD7550FB26EA}" dt="2023-11-21T04:31:45.555" v="5274" actId="14100"/>
          <ac:picMkLst>
            <pc:docMk/>
            <pc:sldMk cId="3168302084" sldId="562"/>
            <ac:picMk id="7" creationId="{9335FF80-5E64-3438-8BBB-0C61BB03D45C}"/>
          </ac:picMkLst>
        </pc:picChg>
      </pc:sldChg>
      <pc:sldChg chg="addSp delSp modSp add mod ord replId">
        <pc:chgData name="Meena, Ramjilal" userId="04f47ffa-00dc-4f53-a1c1-93674d103375" providerId="ADAL" clId="{580846D2-2855-4898-9A81-FD7550FB26EA}" dt="2023-11-25T06:35:24.203" v="6165" actId="14100"/>
        <pc:sldMkLst>
          <pc:docMk/>
          <pc:sldMk cId="606375448" sldId="563"/>
        </pc:sldMkLst>
        <pc:spChg chg="add del mod">
          <ac:chgData name="Meena, Ramjilal" userId="04f47ffa-00dc-4f53-a1c1-93674d103375" providerId="ADAL" clId="{580846D2-2855-4898-9A81-FD7550FB26EA}" dt="2023-11-25T06:35:17.063" v="6162" actId="478"/>
          <ac:spMkLst>
            <pc:docMk/>
            <pc:sldMk cId="606375448" sldId="563"/>
            <ac:spMk id="14" creationId="{08C28762-0963-CB99-D72C-427683FCA389}"/>
          </ac:spMkLst>
        </pc:spChg>
        <pc:spChg chg="add del mod">
          <ac:chgData name="Meena, Ramjilal" userId="04f47ffa-00dc-4f53-a1c1-93674d103375" providerId="ADAL" clId="{580846D2-2855-4898-9A81-FD7550FB26EA}" dt="2023-11-25T06:35:18.482" v="6163" actId="478"/>
          <ac:spMkLst>
            <pc:docMk/>
            <pc:sldMk cId="606375448" sldId="563"/>
            <ac:spMk id="15" creationId="{C50109A1-21C7-D0B2-462E-9E69C30B0F25}"/>
          </ac:spMkLst>
        </pc:spChg>
        <pc:picChg chg="add mod">
          <ac:chgData name="Meena, Ramjilal" userId="04f47ffa-00dc-4f53-a1c1-93674d103375" providerId="ADAL" clId="{580846D2-2855-4898-9A81-FD7550FB26EA}" dt="2023-11-25T06:12:51.207" v="6012" actId="14100"/>
          <ac:picMkLst>
            <pc:docMk/>
            <pc:sldMk cId="606375448" sldId="563"/>
            <ac:picMk id="3" creationId="{58612162-7A78-8100-1140-203CF75D8107}"/>
          </ac:picMkLst>
        </pc:picChg>
        <pc:picChg chg="mod">
          <ac:chgData name="Meena, Ramjilal" userId="04f47ffa-00dc-4f53-a1c1-93674d103375" providerId="ADAL" clId="{580846D2-2855-4898-9A81-FD7550FB26EA}" dt="2023-11-25T06:18:40.129" v="6031" actId="1076"/>
          <ac:picMkLst>
            <pc:docMk/>
            <pc:sldMk cId="606375448" sldId="563"/>
            <ac:picMk id="6" creationId="{C76C8F63-0F7F-95B9-6766-81EC23CA73C7}"/>
          </ac:picMkLst>
        </pc:picChg>
        <pc:picChg chg="mod">
          <ac:chgData name="Meena, Ramjilal" userId="04f47ffa-00dc-4f53-a1c1-93674d103375" providerId="ADAL" clId="{580846D2-2855-4898-9A81-FD7550FB26EA}" dt="2023-11-25T06:18:07.046" v="6027" actId="1076"/>
          <ac:picMkLst>
            <pc:docMk/>
            <pc:sldMk cId="606375448" sldId="563"/>
            <ac:picMk id="7" creationId="{7037E36C-CA7D-4321-CFEE-648354732FDD}"/>
          </ac:picMkLst>
        </pc:picChg>
        <pc:picChg chg="mod">
          <ac:chgData name="Meena, Ramjilal" userId="04f47ffa-00dc-4f53-a1c1-93674d103375" providerId="ADAL" clId="{580846D2-2855-4898-9A81-FD7550FB26EA}" dt="2023-11-25T06:17:57.155" v="6022" actId="1076"/>
          <ac:picMkLst>
            <pc:docMk/>
            <pc:sldMk cId="606375448" sldId="563"/>
            <ac:picMk id="8" creationId="{53B23938-55D8-ABB5-36AD-97E1D1D49B23}"/>
          </ac:picMkLst>
        </pc:picChg>
        <pc:picChg chg="add del">
          <ac:chgData name="Meena, Ramjilal" userId="04f47ffa-00dc-4f53-a1c1-93674d103375" providerId="ADAL" clId="{580846D2-2855-4898-9A81-FD7550FB26EA}" dt="2023-11-25T06:21:36.326" v="6045" actId="478"/>
          <ac:picMkLst>
            <pc:docMk/>
            <pc:sldMk cId="606375448" sldId="563"/>
            <ac:picMk id="12" creationId="{D2BC19F8-A02F-03BE-0008-7039FBC42636}"/>
          </ac:picMkLst>
        </pc:picChg>
        <pc:picChg chg="add del mod">
          <ac:chgData name="Meena, Ramjilal" userId="04f47ffa-00dc-4f53-a1c1-93674d103375" providerId="ADAL" clId="{580846D2-2855-4898-9A81-FD7550FB26EA}" dt="2023-11-25T06:35:14.489" v="6161" actId="478"/>
          <ac:picMkLst>
            <pc:docMk/>
            <pc:sldMk cId="606375448" sldId="563"/>
            <ac:picMk id="13" creationId="{47AC0592-82B1-51B3-AA40-2DF3A5B2FE79}"/>
          </ac:picMkLst>
        </pc:picChg>
        <pc:picChg chg="add mod">
          <ac:chgData name="Meena, Ramjilal" userId="04f47ffa-00dc-4f53-a1c1-93674d103375" providerId="ADAL" clId="{580846D2-2855-4898-9A81-FD7550FB26EA}" dt="2023-11-25T06:35:24.203" v="6165" actId="14100"/>
          <ac:picMkLst>
            <pc:docMk/>
            <pc:sldMk cId="606375448" sldId="563"/>
            <ac:picMk id="17" creationId="{CCBC3F7D-65BC-E741-8CB3-CE4485B2646E}"/>
          </ac:picMkLst>
        </pc:picChg>
      </pc:sldChg>
      <pc:sldChg chg="addSp delSp modSp add del mod ord replId">
        <pc:chgData name="Meena, Ramjilal" userId="04f47ffa-00dc-4f53-a1c1-93674d103375" providerId="ADAL" clId="{580846D2-2855-4898-9A81-FD7550FB26EA}" dt="2023-11-25T06:13:29.127" v="6014" actId="47"/>
        <pc:sldMkLst>
          <pc:docMk/>
          <pc:sldMk cId="2468728643" sldId="564"/>
        </pc:sldMkLst>
        <pc:spChg chg="mod">
          <ac:chgData name="Meena, Ramjilal" userId="04f47ffa-00dc-4f53-a1c1-93674d103375" providerId="ADAL" clId="{580846D2-2855-4898-9A81-FD7550FB26EA}" dt="2023-11-21T04:20:06.919" v="5137" actId="207"/>
          <ac:spMkLst>
            <pc:docMk/>
            <pc:sldMk cId="2468728643" sldId="564"/>
            <ac:spMk id="2" creationId="{E8BEF486-4AA2-1415-B40E-85F4FEE92377}"/>
          </ac:spMkLst>
        </pc:spChg>
        <pc:spChg chg="mod">
          <ac:chgData name="Meena, Ramjilal" userId="04f47ffa-00dc-4f53-a1c1-93674d103375" providerId="ADAL" clId="{580846D2-2855-4898-9A81-FD7550FB26EA}" dt="2023-11-21T04:19:16.969" v="5109" actId="6549"/>
          <ac:spMkLst>
            <pc:docMk/>
            <pc:sldMk cId="2468728643" sldId="564"/>
            <ac:spMk id="4" creationId="{3332AEE5-98AD-BBDF-02F6-D63F99A7F892}"/>
          </ac:spMkLst>
        </pc:spChg>
        <pc:spChg chg="add del mod">
          <ac:chgData name="Meena, Ramjilal" userId="04f47ffa-00dc-4f53-a1c1-93674d103375" providerId="ADAL" clId="{580846D2-2855-4898-9A81-FD7550FB26EA}" dt="2023-11-25T06:01:52.848" v="5910" actId="478"/>
          <ac:spMkLst>
            <pc:docMk/>
            <pc:sldMk cId="2468728643" sldId="564"/>
            <ac:spMk id="5" creationId="{BDEA4292-D89A-46F6-B77E-BA18AE8ACE9E}"/>
          </ac:spMkLst>
        </pc:spChg>
        <pc:spChg chg="add del mod">
          <ac:chgData name="Meena, Ramjilal" userId="04f47ffa-00dc-4f53-a1c1-93674d103375" providerId="ADAL" clId="{580846D2-2855-4898-9A81-FD7550FB26EA}" dt="2023-11-21T04:22:57.175" v="5166" actId="478"/>
          <ac:spMkLst>
            <pc:docMk/>
            <pc:sldMk cId="2468728643" sldId="564"/>
            <ac:spMk id="11" creationId="{A6ADCF38-B7A6-4346-FAE4-1A3F966F83F7}"/>
          </ac:spMkLst>
        </pc:spChg>
        <pc:spChg chg="add mod">
          <ac:chgData name="Meena, Ramjilal" userId="04f47ffa-00dc-4f53-a1c1-93674d103375" providerId="ADAL" clId="{580846D2-2855-4898-9A81-FD7550FB26EA}" dt="2023-11-21T04:28:04.594" v="5262" actId="1076"/>
          <ac:spMkLst>
            <pc:docMk/>
            <pc:sldMk cId="2468728643" sldId="564"/>
            <ac:spMk id="12" creationId="{26727245-5ACB-D5A0-26B8-0CACA496BA7F}"/>
          </ac:spMkLst>
        </pc:spChg>
        <pc:spChg chg="add mod">
          <ac:chgData name="Meena, Ramjilal" userId="04f47ffa-00dc-4f53-a1c1-93674d103375" providerId="ADAL" clId="{580846D2-2855-4898-9A81-FD7550FB26EA}" dt="2023-11-21T04:28:00.450" v="5261" actId="1076"/>
          <ac:spMkLst>
            <pc:docMk/>
            <pc:sldMk cId="2468728643" sldId="564"/>
            <ac:spMk id="13" creationId="{92BA9262-F674-BB32-5A1A-946D50206676}"/>
          </ac:spMkLst>
        </pc:spChg>
        <pc:spChg chg="del">
          <ac:chgData name="Meena, Ramjilal" userId="04f47ffa-00dc-4f53-a1c1-93674d103375" providerId="ADAL" clId="{580846D2-2855-4898-9A81-FD7550FB26EA}" dt="2023-11-21T04:20:28.402" v="5141" actId="478"/>
          <ac:spMkLst>
            <pc:docMk/>
            <pc:sldMk cId="2468728643" sldId="564"/>
            <ac:spMk id="16" creationId="{CB242A1F-5022-78A4-6054-7E647FC4C970}"/>
          </ac:spMkLst>
        </pc:spChg>
        <pc:spChg chg="del">
          <ac:chgData name="Meena, Ramjilal" userId="04f47ffa-00dc-4f53-a1c1-93674d103375" providerId="ADAL" clId="{580846D2-2855-4898-9A81-FD7550FB26EA}" dt="2023-11-21T04:20:27.051" v="5140" actId="478"/>
          <ac:spMkLst>
            <pc:docMk/>
            <pc:sldMk cId="2468728643" sldId="564"/>
            <ac:spMk id="17" creationId="{1B16CC59-7BF3-808B-BFBA-D2D39E10176F}"/>
          </ac:spMkLst>
        </pc:spChg>
        <pc:spChg chg="del">
          <ac:chgData name="Meena, Ramjilal" userId="04f47ffa-00dc-4f53-a1c1-93674d103375" providerId="ADAL" clId="{580846D2-2855-4898-9A81-FD7550FB26EA}" dt="2023-11-21T04:20:25.620" v="5139" actId="478"/>
          <ac:spMkLst>
            <pc:docMk/>
            <pc:sldMk cId="2468728643" sldId="564"/>
            <ac:spMk id="18" creationId="{851956FB-745A-577A-B3C8-6ED9E5702614}"/>
          </ac:spMkLst>
        </pc:spChg>
        <pc:spChg chg="add del mod">
          <ac:chgData name="Meena, Ramjilal" userId="04f47ffa-00dc-4f53-a1c1-93674d103375" providerId="ADAL" clId="{580846D2-2855-4898-9A81-FD7550FB26EA}" dt="2023-11-21T04:27:50.541" v="5260" actId="478"/>
          <ac:spMkLst>
            <pc:docMk/>
            <pc:sldMk cId="2468728643" sldId="564"/>
            <ac:spMk id="19" creationId="{7B8FD83F-D744-AEAB-0C0F-B154F92784EA}"/>
          </ac:spMkLst>
        </pc:spChg>
        <pc:graphicFrameChg chg="del">
          <ac:chgData name="Meena, Ramjilal" userId="04f47ffa-00dc-4f53-a1c1-93674d103375" providerId="ADAL" clId="{580846D2-2855-4898-9A81-FD7550FB26EA}" dt="2023-11-21T04:20:21.769" v="5138" actId="478"/>
          <ac:graphicFrameMkLst>
            <pc:docMk/>
            <pc:sldMk cId="2468728643" sldId="564"/>
            <ac:graphicFrameMk id="5" creationId="{7190EC94-E961-55C5-A984-33887830CAB3}"/>
          </ac:graphicFrameMkLst>
        </pc:graphicFrameChg>
        <pc:picChg chg="add mod">
          <ac:chgData name="Meena, Ramjilal" userId="04f47ffa-00dc-4f53-a1c1-93674d103375" providerId="ADAL" clId="{580846D2-2855-4898-9A81-FD7550FB26EA}" dt="2023-11-21T04:22:00.400" v="5158" actId="1440"/>
          <ac:picMkLst>
            <pc:docMk/>
            <pc:sldMk cId="2468728643" sldId="564"/>
            <ac:picMk id="7" creationId="{D744543A-5D32-F6B1-B9B7-EA8FEB0FDC2C}"/>
          </ac:picMkLst>
        </pc:picChg>
        <pc:picChg chg="add del mod">
          <ac:chgData name="Meena, Ramjilal" userId="04f47ffa-00dc-4f53-a1c1-93674d103375" providerId="ADAL" clId="{580846D2-2855-4898-9A81-FD7550FB26EA}" dt="2023-11-25T06:02:51.021" v="5921" actId="478"/>
          <ac:picMkLst>
            <pc:docMk/>
            <pc:sldMk cId="2468728643" sldId="564"/>
            <ac:picMk id="9" creationId="{01B464C7-48B1-5B03-2492-DEE364879776}"/>
          </ac:picMkLst>
        </pc:picChg>
        <pc:picChg chg="del mod">
          <ac:chgData name="Meena, Ramjilal" userId="04f47ffa-00dc-4f53-a1c1-93674d103375" providerId="ADAL" clId="{580846D2-2855-4898-9A81-FD7550FB26EA}" dt="2023-11-21T04:21:27.334" v="5153" actId="478"/>
          <ac:picMkLst>
            <pc:docMk/>
            <pc:sldMk cId="2468728643" sldId="564"/>
            <ac:picMk id="9" creationId="{D81A759E-74EA-4177-94B9-867183DD9F82}"/>
          </ac:picMkLst>
        </pc:picChg>
        <pc:picChg chg="add mod">
          <ac:chgData name="Meena, Ramjilal" userId="04f47ffa-00dc-4f53-a1c1-93674d103375" providerId="ADAL" clId="{580846D2-2855-4898-9A81-FD7550FB26EA}" dt="2023-11-21T04:28:44.961" v="5265" actId="1440"/>
          <ac:picMkLst>
            <pc:docMk/>
            <pc:sldMk cId="2468728643" sldId="564"/>
            <ac:picMk id="10" creationId="{1F87AAA9-BA7D-6BCF-C3FB-F8FFD56AC8D8}"/>
          </ac:picMkLst>
        </pc:picChg>
        <pc:picChg chg="add mod">
          <ac:chgData name="Meena, Ramjilal" userId="04f47ffa-00dc-4f53-a1c1-93674d103375" providerId="ADAL" clId="{580846D2-2855-4898-9A81-FD7550FB26EA}" dt="2023-11-25T06:03:43.936" v="5932" actId="1440"/>
          <ac:picMkLst>
            <pc:docMk/>
            <pc:sldMk cId="2468728643" sldId="564"/>
            <ac:picMk id="11" creationId="{583C1CDC-EE1F-765B-926B-C1946A49DA36}"/>
          </ac:picMkLst>
        </pc:picChg>
        <pc:picChg chg="add mod">
          <ac:chgData name="Meena, Ramjilal" userId="04f47ffa-00dc-4f53-a1c1-93674d103375" providerId="ADAL" clId="{580846D2-2855-4898-9A81-FD7550FB26EA}" dt="2023-11-21T04:28:32.183" v="5264" actId="1076"/>
          <ac:picMkLst>
            <pc:docMk/>
            <pc:sldMk cId="2468728643" sldId="564"/>
            <ac:picMk id="21" creationId="{FA88E6DB-0D17-034E-88E6-02D8FEA4B934}"/>
          </ac:picMkLst>
        </pc:picChg>
      </pc:sldChg>
      <pc:sldChg chg="add del ord replId">
        <pc:chgData name="Meena, Ramjilal" userId="04f47ffa-00dc-4f53-a1c1-93674d103375" providerId="ADAL" clId="{580846D2-2855-4898-9A81-FD7550FB26EA}" dt="2023-11-25T06:14:30.932" v="6015" actId="47"/>
        <pc:sldMkLst>
          <pc:docMk/>
          <pc:sldMk cId="2743798258" sldId="565"/>
        </pc:sldMkLst>
      </pc:sldChg>
      <pc:sldChg chg="addSp delSp modSp add mod ord">
        <pc:chgData name="Meena, Ramjilal" userId="04f47ffa-00dc-4f53-a1c1-93674d103375" providerId="ADAL" clId="{580846D2-2855-4898-9A81-FD7550FB26EA}" dt="2023-11-27T03:46:37.895" v="7583" actId="1076"/>
        <pc:sldMkLst>
          <pc:docMk/>
          <pc:sldMk cId="1724678872" sldId="566"/>
        </pc:sldMkLst>
        <pc:spChg chg="mod">
          <ac:chgData name="Meena, Ramjilal" userId="04f47ffa-00dc-4f53-a1c1-93674d103375" providerId="ADAL" clId="{580846D2-2855-4898-9A81-FD7550FB26EA}" dt="2023-11-27T03:42:22.429" v="7563" actId="20577"/>
          <ac:spMkLst>
            <pc:docMk/>
            <pc:sldMk cId="1724678872" sldId="566"/>
            <ac:spMk id="2" creationId="{9C5DD57F-2FE6-ECB7-1681-7956002264DB}"/>
          </ac:spMkLst>
        </pc:spChg>
        <pc:spChg chg="del mod">
          <ac:chgData name="Meena, Ramjilal" userId="04f47ffa-00dc-4f53-a1c1-93674d103375" providerId="ADAL" clId="{580846D2-2855-4898-9A81-FD7550FB26EA}" dt="2023-11-25T15:25:32.178" v="6516" actId="478"/>
          <ac:spMkLst>
            <pc:docMk/>
            <pc:sldMk cId="1724678872" sldId="566"/>
            <ac:spMk id="5" creationId="{3503417E-1E68-BEAC-18AD-DD7B76A9C1E5}"/>
          </ac:spMkLst>
        </pc:spChg>
        <pc:spChg chg="add mod">
          <ac:chgData name="Meena, Ramjilal" userId="04f47ffa-00dc-4f53-a1c1-93674d103375" providerId="ADAL" clId="{580846D2-2855-4898-9A81-FD7550FB26EA}" dt="2023-11-27T03:42:28.442" v="7565" actId="403"/>
          <ac:spMkLst>
            <pc:docMk/>
            <pc:sldMk cId="1724678872" sldId="566"/>
            <ac:spMk id="6" creationId="{4E23EC2A-D3EF-66F3-9CE5-C79917F68A27}"/>
          </ac:spMkLst>
        </pc:spChg>
        <pc:spChg chg="add mod">
          <ac:chgData name="Meena, Ramjilal" userId="04f47ffa-00dc-4f53-a1c1-93674d103375" providerId="ADAL" clId="{580846D2-2855-4898-9A81-FD7550FB26EA}" dt="2023-11-27T03:46:37.895" v="7583" actId="1076"/>
          <ac:spMkLst>
            <pc:docMk/>
            <pc:sldMk cId="1724678872" sldId="566"/>
            <ac:spMk id="11" creationId="{E9FB7A58-92BF-3F1A-1EE1-33F007853042}"/>
          </ac:spMkLst>
        </pc:spChg>
        <pc:picChg chg="add del mod">
          <ac:chgData name="Meena, Ramjilal" userId="04f47ffa-00dc-4f53-a1c1-93674d103375" providerId="ADAL" clId="{580846D2-2855-4898-9A81-FD7550FB26EA}" dt="2023-11-25T06:22:13.772" v="6048" actId="478"/>
          <ac:picMkLst>
            <pc:docMk/>
            <pc:sldMk cId="1724678872" sldId="566"/>
            <ac:picMk id="3" creationId="{2C86DA6B-CD12-21EF-6F83-D9267C336A23}"/>
          </ac:picMkLst>
        </pc:picChg>
        <pc:picChg chg="add mod">
          <ac:chgData name="Meena, Ramjilal" userId="04f47ffa-00dc-4f53-a1c1-93674d103375" providerId="ADAL" clId="{580846D2-2855-4898-9A81-FD7550FB26EA}" dt="2023-11-27T03:43:24.344" v="7566" actId="1440"/>
          <ac:picMkLst>
            <pc:docMk/>
            <pc:sldMk cId="1724678872" sldId="566"/>
            <ac:picMk id="3" creationId="{C0B9EC52-BA10-AF10-FF35-5D47C27044CD}"/>
          </ac:picMkLst>
        </pc:picChg>
        <pc:picChg chg="add del mod">
          <ac:chgData name="Meena, Ramjilal" userId="04f47ffa-00dc-4f53-a1c1-93674d103375" providerId="ADAL" clId="{580846D2-2855-4898-9A81-FD7550FB26EA}" dt="2023-11-27T03:46:03.782" v="7576" actId="478"/>
          <ac:picMkLst>
            <pc:docMk/>
            <pc:sldMk cId="1724678872" sldId="566"/>
            <ac:picMk id="7" creationId="{4D21279A-B5A6-8A6D-06F9-15E65211D0FE}"/>
          </ac:picMkLst>
        </pc:picChg>
      </pc:sldChg>
      <pc:sldChg chg="addSp delSp modSp add mod">
        <pc:chgData name="Meena, Ramjilal" userId="04f47ffa-00dc-4f53-a1c1-93674d103375" providerId="ADAL" clId="{580846D2-2855-4898-9A81-FD7550FB26EA}" dt="2023-11-23T03:40:34.195" v="5492" actId="14100"/>
        <pc:sldMkLst>
          <pc:docMk/>
          <pc:sldMk cId="2644260237" sldId="567"/>
        </pc:sldMkLst>
        <pc:spChg chg="mod">
          <ac:chgData name="Meena, Ramjilal" userId="04f47ffa-00dc-4f53-a1c1-93674d103375" providerId="ADAL" clId="{580846D2-2855-4898-9A81-FD7550FB26EA}" dt="2023-11-23T03:15:34.996" v="5377" actId="20577"/>
          <ac:spMkLst>
            <pc:docMk/>
            <pc:sldMk cId="2644260237" sldId="567"/>
            <ac:spMk id="2" creationId="{9C5DD57F-2FE6-ECB7-1681-7956002264DB}"/>
          </ac:spMkLst>
        </pc:spChg>
        <pc:spChg chg="add del">
          <ac:chgData name="Meena, Ramjilal" userId="04f47ffa-00dc-4f53-a1c1-93674d103375" providerId="ADAL" clId="{580846D2-2855-4898-9A81-FD7550FB26EA}" dt="2023-11-23T03:11:03.967" v="5354" actId="478"/>
          <ac:spMkLst>
            <pc:docMk/>
            <pc:sldMk cId="2644260237" sldId="567"/>
            <ac:spMk id="4" creationId="{6B796393-250D-CA40-D198-43886F11E3B5}"/>
          </ac:spMkLst>
        </pc:spChg>
        <pc:spChg chg="del">
          <ac:chgData name="Meena, Ramjilal" userId="04f47ffa-00dc-4f53-a1c1-93674d103375" providerId="ADAL" clId="{580846D2-2855-4898-9A81-FD7550FB26EA}" dt="2023-11-23T03:11:52.298" v="5363" actId="478"/>
          <ac:spMkLst>
            <pc:docMk/>
            <pc:sldMk cId="2644260237" sldId="567"/>
            <ac:spMk id="5" creationId="{3503417E-1E68-BEAC-18AD-DD7B76A9C1E5}"/>
          </ac:spMkLst>
        </pc:spChg>
        <pc:spChg chg="add del mod">
          <ac:chgData name="Meena, Ramjilal" userId="04f47ffa-00dc-4f53-a1c1-93674d103375" providerId="ADAL" clId="{580846D2-2855-4898-9A81-FD7550FB26EA}" dt="2023-11-23T03:15:38.172" v="5378" actId="478"/>
          <ac:spMkLst>
            <pc:docMk/>
            <pc:sldMk cId="2644260237" sldId="567"/>
            <ac:spMk id="13" creationId="{12B55948-A9D1-F36A-FABA-0095509DA6B9}"/>
          </ac:spMkLst>
        </pc:spChg>
        <pc:graphicFrameChg chg="add mod modGraphic">
          <ac:chgData name="Meena, Ramjilal" userId="04f47ffa-00dc-4f53-a1c1-93674d103375" providerId="ADAL" clId="{580846D2-2855-4898-9A81-FD7550FB26EA}" dt="2023-11-23T03:15:46.998" v="5379" actId="1076"/>
          <ac:graphicFrameMkLst>
            <pc:docMk/>
            <pc:sldMk cId="2644260237" sldId="567"/>
            <ac:graphicFrameMk id="3" creationId="{085E68B7-0E1A-3E2E-5D9B-21A674EBC0B4}"/>
          </ac:graphicFrameMkLst>
        </pc:graphicFrameChg>
        <pc:picChg chg="del">
          <ac:chgData name="Meena, Ramjilal" userId="04f47ffa-00dc-4f53-a1c1-93674d103375" providerId="ADAL" clId="{580846D2-2855-4898-9A81-FD7550FB26EA}" dt="2023-11-23T03:10:40.232" v="5349" actId="478"/>
          <ac:picMkLst>
            <pc:docMk/>
            <pc:sldMk cId="2644260237" sldId="567"/>
            <ac:picMk id="7" creationId="{D6073042-5F19-BF92-C6EB-B2E7FF99BC25}"/>
          </ac:picMkLst>
        </pc:picChg>
        <pc:picChg chg="mod">
          <ac:chgData name="Meena, Ramjilal" userId="04f47ffa-00dc-4f53-a1c1-93674d103375" providerId="ADAL" clId="{580846D2-2855-4898-9A81-FD7550FB26EA}" dt="2023-11-23T03:15:52.485" v="5380" actId="14100"/>
          <ac:picMkLst>
            <pc:docMk/>
            <pc:sldMk cId="2644260237" sldId="567"/>
            <ac:picMk id="11" creationId="{064369E2-4EF5-D876-8120-1F7C740FC266}"/>
          </ac:picMkLst>
        </pc:picChg>
        <pc:cxnChg chg="add mod">
          <ac:chgData name="Meena, Ramjilal" userId="04f47ffa-00dc-4f53-a1c1-93674d103375" providerId="ADAL" clId="{580846D2-2855-4898-9A81-FD7550FB26EA}" dt="2023-11-23T03:37:12.161" v="5471" actId="14100"/>
          <ac:cxnSpMkLst>
            <pc:docMk/>
            <pc:sldMk cId="2644260237" sldId="567"/>
            <ac:cxnSpMk id="9" creationId="{CA0E4D1D-9DFE-EB1C-7914-8FBA73505FA4}"/>
          </ac:cxnSpMkLst>
        </pc:cxnChg>
        <pc:cxnChg chg="add mod">
          <ac:chgData name="Meena, Ramjilal" userId="04f47ffa-00dc-4f53-a1c1-93674d103375" providerId="ADAL" clId="{580846D2-2855-4898-9A81-FD7550FB26EA}" dt="2023-11-23T03:40:19.916" v="5490" actId="14100"/>
          <ac:cxnSpMkLst>
            <pc:docMk/>
            <pc:sldMk cId="2644260237" sldId="567"/>
            <ac:cxnSpMk id="26" creationId="{15C08FCC-284D-477F-EBA8-E43CB43DD905}"/>
          </ac:cxnSpMkLst>
        </pc:cxnChg>
        <pc:cxnChg chg="add mod">
          <ac:chgData name="Meena, Ramjilal" userId="04f47ffa-00dc-4f53-a1c1-93674d103375" providerId="ADAL" clId="{580846D2-2855-4898-9A81-FD7550FB26EA}" dt="2023-11-23T03:38:24.979" v="5476" actId="13822"/>
          <ac:cxnSpMkLst>
            <pc:docMk/>
            <pc:sldMk cId="2644260237" sldId="567"/>
            <ac:cxnSpMk id="29" creationId="{5075EDB0-3F65-309A-57DE-55302017A099}"/>
          </ac:cxnSpMkLst>
        </pc:cxnChg>
        <pc:cxnChg chg="add mod">
          <ac:chgData name="Meena, Ramjilal" userId="04f47ffa-00dc-4f53-a1c1-93674d103375" providerId="ADAL" clId="{580846D2-2855-4898-9A81-FD7550FB26EA}" dt="2023-11-23T03:40:29.172" v="5491" actId="14100"/>
          <ac:cxnSpMkLst>
            <pc:docMk/>
            <pc:sldMk cId="2644260237" sldId="567"/>
            <ac:cxnSpMk id="32" creationId="{9D84674A-9367-8979-B6C2-D647C3C4C342}"/>
          </ac:cxnSpMkLst>
        </pc:cxnChg>
        <pc:cxnChg chg="add mod">
          <ac:chgData name="Meena, Ramjilal" userId="04f47ffa-00dc-4f53-a1c1-93674d103375" providerId="ADAL" clId="{580846D2-2855-4898-9A81-FD7550FB26EA}" dt="2023-11-23T03:39:34.362" v="5484" actId="13822"/>
          <ac:cxnSpMkLst>
            <pc:docMk/>
            <pc:sldMk cId="2644260237" sldId="567"/>
            <ac:cxnSpMk id="37" creationId="{E415FF1B-A872-BBF0-581A-FDE13FCD9BF8}"/>
          </ac:cxnSpMkLst>
        </pc:cxnChg>
        <pc:cxnChg chg="add mod">
          <ac:chgData name="Meena, Ramjilal" userId="04f47ffa-00dc-4f53-a1c1-93674d103375" providerId="ADAL" clId="{580846D2-2855-4898-9A81-FD7550FB26EA}" dt="2023-11-23T03:40:34.195" v="5492" actId="14100"/>
          <ac:cxnSpMkLst>
            <pc:docMk/>
            <pc:sldMk cId="2644260237" sldId="567"/>
            <ac:cxnSpMk id="40" creationId="{0E285134-B560-9D6C-F427-22C7B292D0F9}"/>
          </ac:cxnSpMkLst>
        </pc:cxnChg>
      </pc:sldChg>
      <pc:sldChg chg="addSp delSp modSp add mod">
        <pc:chgData name="Meena, Ramjilal" userId="04f47ffa-00dc-4f53-a1c1-93674d103375" providerId="ADAL" clId="{580846D2-2855-4898-9A81-FD7550FB26EA}" dt="2023-11-25T06:43:22.162" v="6265" actId="20577"/>
        <pc:sldMkLst>
          <pc:docMk/>
          <pc:sldMk cId="2641524437" sldId="568"/>
        </pc:sldMkLst>
        <pc:spChg chg="mod">
          <ac:chgData name="Meena, Ramjilal" userId="04f47ffa-00dc-4f53-a1c1-93674d103375" providerId="ADAL" clId="{580846D2-2855-4898-9A81-FD7550FB26EA}" dt="2023-11-23T05:08:02.801" v="5714" actId="207"/>
          <ac:spMkLst>
            <pc:docMk/>
            <pc:sldMk cId="2641524437" sldId="568"/>
            <ac:spMk id="2" creationId="{9C5DD57F-2FE6-ECB7-1681-7956002264DB}"/>
          </ac:spMkLst>
        </pc:spChg>
        <pc:spChg chg="add mod">
          <ac:chgData name="Meena, Ramjilal" userId="04f47ffa-00dc-4f53-a1c1-93674d103375" providerId="ADAL" clId="{580846D2-2855-4898-9A81-FD7550FB26EA}" dt="2023-11-25T06:43:22.162" v="6265" actId="20577"/>
          <ac:spMkLst>
            <pc:docMk/>
            <pc:sldMk cId="2641524437" sldId="568"/>
            <ac:spMk id="4" creationId="{6A7709AC-BAD9-C5E3-739D-FEAF77590399}"/>
          </ac:spMkLst>
        </pc:spChg>
        <pc:spChg chg="del">
          <ac:chgData name="Meena, Ramjilal" userId="04f47ffa-00dc-4f53-a1c1-93674d103375" providerId="ADAL" clId="{580846D2-2855-4898-9A81-FD7550FB26EA}" dt="2023-11-24T04:46:09.905" v="5865" actId="478"/>
          <ac:spMkLst>
            <pc:docMk/>
            <pc:sldMk cId="2641524437" sldId="568"/>
            <ac:spMk id="5" creationId="{3503417E-1E68-BEAC-18AD-DD7B76A9C1E5}"/>
          </ac:spMkLst>
        </pc:spChg>
        <pc:spChg chg="add mod">
          <ac:chgData name="Meena, Ramjilal" userId="04f47ffa-00dc-4f53-a1c1-93674d103375" providerId="ADAL" clId="{580846D2-2855-4898-9A81-FD7550FB26EA}" dt="2023-11-24T04:46:37.933" v="5873" actId="1076"/>
          <ac:spMkLst>
            <pc:docMk/>
            <pc:sldMk cId="2641524437" sldId="568"/>
            <ac:spMk id="6" creationId="{90AB6D8E-06BD-8A10-3DD7-CE309EE6BF2B}"/>
          </ac:spMkLst>
        </pc:spChg>
        <pc:spChg chg="add del mod">
          <ac:chgData name="Meena, Ramjilal" userId="04f47ffa-00dc-4f53-a1c1-93674d103375" providerId="ADAL" clId="{580846D2-2855-4898-9A81-FD7550FB26EA}" dt="2023-11-23T05:07:32.089" v="5705" actId="478"/>
          <ac:spMkLst>
            <pc:docMk/>
            <pc:sldMk cId="2641524437" sldId="568"/>
            <ac:spMk id="6" creationId="{D1AC8B17-2BF3-1B55-0174-ED9A87C6FC8B}"/>
          </ac:spMkLst>
        </pc:spChg>
        <pc:spChg chg="del">
          <ac:chgData name="Meena, Ramjilal" userId="04f47ffa-00dc-4f53-a1c1-93674d103375" providerId="ADAL" clId="{580846D2-2855-4898-9A81-FD7550FB26EA}" dt="2023-11-23T04:43:33.724" v="5549" actId="478"/>
          <ac:spMkLst>
            <pc:docMk/>
            <pc:sldMk cId="2641524437" sldId="568"/>
            <ac:spMk id="13" creationId="{12B55948-A9D1-F36A-FABA-0095509DA6B9}"/>
          </ac:spMkLst>
        </pc:spChg>
        <pc:graphicFrameChg chg="del">
          <ac:chgData name="Meena, Ramjilal" userId="04f47ffa-00dc-4f53-a1c1-93674d103375" providerId="ADAL" clId="{580846D2-2855-4898-9A81-FD7550FB26EA}" dt="2023-11-23T03:13:25.969" v="5370" actId="478"/>
          <ac:graphicFrameMkLst>
            <pc:docMk/>
            <pc:sldMk cId="2641524437" sldId="568"/>
            <ac:graphicFrameMk id="3" creationId="{085E68B7-0E1A-3E2E-5D9B-21A674EBC0B4}"/>
          </ac:graphicFrameMkLst>
        </pc:graphicFrameChg>
        <pc:picChg chg="add del mod">
          <ac:chgData name="Meena, Ramjilal" userId="04f47ffa-00dc-4f53-a1c1-93674d103375" providerId="ADAL" clId="{580846D2-2855-4898-9A81-FD7550FB26EA}" dt="2023-11-23T05:07:30.533" v="5704" actId="478"/>
          <ac:picMkLst>
            <pc:docMk/>
            <pc:sldMk cId="2641524437" sldId="568"/>
            <ac:picMk id="9" creationId="{8496C504-BC91-3D34-CF1F-EEC5726080C1}"/>
          </ac:picMkLst>
        </pc:picChg>
        <pc:picChg chg="del">
          <ac:chgData name="Meena, Ramjilal" userId="04f47ffa-00dc-4f53-a1c1-93674d103375" providerId="ADAL" clId="{580846D2-2855-4898-9A81-FD7550FB26EA}" dt="2023-11-23T03:13:27.619" v="5371" actId="478"/>
          <ac:picMkLst>
            <pc:docMk/>
            <pc:sldMk cId="2641524437" sldId="568"/>
            <ac:picMk id="11" creationId="{064369E2-4EF5-D876-8120-1F7C740FC266}"/>
          </ac:picMkLst>
        </pc:picChg>
      </pc:sldChg>
      <pc:sldChg chg="addSp delSp modSp add mod">
        <pc:chgData name="Meena, Ramjilal" userId="04f47ffa-00dc-4f53-a1c1-93674d103375" providerId="ADAL" clId="{580846D2-2855-4898-9A81-FD7550FB26EA}" dt="2023-11-25T06:39:43.172" v="6222" actId="20577"/>
        <pc:sldMkLst>
          <pc:docMk/>
          <pc:sldMk cId="1923666524" sldId="569"/>
        </pc:sldMkLst>
        <pc:spChg chg="mod">
          <ac:chgData name="Meena, Ramjilal" userId="04f47ffa-00dc-4f53-a1c1-93674d103375" providerId="ADAL" clId="{580846D2-2855-4898-9A81-FD7550FB26EA}" dt="2023-11-23T04:54:47.034" v="5607" actId="20577"/>
          <ac:spMkLst>
            <pc:docMk/>
            <pc:sldMk cId="1923666524" sldId="569"/>
            <ac:spMk id="4" creationId="{6B796393-250D-CA40-D198-43886F11E3B5}"/>
          </ac:spMkLst>
        </pc:spChg>
        <pc:spChg chg="mod">
          <ac:chgData name="Meena, Ramjilal" userId="04f47ffa-00dc-4f53-a1c1-93674d103375" providerId="ADAL" clId="{580846D2-2855-4898-9A81-FD7550FB26EA}" dt="2023-11-25T06:39:43.172" v="6222" actId="20577"/>
          <ac:spMkLst>
            <pc:docMk/>
            <pc:sldMk cId="1923666524" sldId="569"/>
            <ac:spMk id="13" creationId="{12B55948-A9D1-F36A-FABA-0095509DA6B9}"/>
          </ac:spMkLst>
        </pc:spChg>
        <pc:spChg chg="mod">
          <ac:chgData name="Meena, Ramjilal" userId="04f47ffa-00dc-4f53-a1c1-93674d103375" providerId="ADAL" clId="{580846D2-2855-4898-9A81-FD7550FB26EA}" dt="2023-11-23T04:46:33.929" v="5566" actId="1076"/>
          <ac:spMkLst>
            <pc:docMk/>
            <pc:sldMk cId="1923666524" sldId="569"/>
            <ac:spMk id="15" creationId="{11FEB126-F524-0626-FF3C-7B95BD0515A0}"/>
          </ac:spMkLst>
        </pc:spChg>
        <pc:spChg chg="mod">
          <ac:chgData name="Meena, Ramjilal" userId="04f47ffa-00dc-4f53-a1c1-93674d103375" providerId="ADAL" clId="{580846D2-2855-4898-9A81-FD7550FB26EA}" dt="2023-11-23T04:55:08.736" v="5608" actId="1076"/>
          <ac:spMkLst>
            <pc:docMk/>
            <pc:sldMk cId="1923666524" sldId="569"/>
            <ac:spMk id="23" creationId="{44E7B94E-DC85-3D17-FDDA-7C3900B81C08}"/>
          </ac:spMkLst>
        </pc:spChg>
        <pc:spChg chg="mod">
          <ac:chgData name="Meena, Ramjilal" userId="04f47ffa-00dc-4f53-a1c1-93674d103375" providerId="ADAL" clId="{580846D2-2855-4898-9A81-FD7550FB26EA}" dt="2023-11-23T04:55:08.736" v="5608" actId="1076"/>
          <ac:spMkLst>
            <pc:docMk/>
            <pc:sldMk cId="1923666524" sldId="569"/>
            <ac:spMk id="25" creationId="{18F3BDCF-9B8E-87F9-B619-62EF580066E9}"/>
          </ac:spMkLst>
        </pc:spChg>
        <pc:picChg chg="add del mod">
          <ac:chgData name="Meena, Ramjilal" userId="04f47ffa-00dc-4f53-a1c1-93674d103375" providerId="ADAL" clId="{580846D2-2855-4898-9A81-FD7550FB26EA}" dt="2023-11-23T05:03:16.042" v="5663" actId="478"/>
          <ac:picMkLst>
            <pc:docMk/>
            <pc:sldMk cId="1923666524" sldId="569"/>
            <ac:picMk id="6" creationId="{68B35622-0FC1-FD4B-259F-C96D1C297420}"/>
          </ac:picMkLst>
        </pc:picChg>
        <pc:picChg chg="add mod">
          <ac:chgData name="Meena, Ramjilal" userId="04f47ffa-00dc-4f53-a1c1-93674d103375" providerId="ADAL" clId="{580846D2-2855-4898-9A81-FD7550FB26EA}" dt="2023-11-23T05:07:16.784" v="5703" actId="14100"/>
          <ac:picMkLst>
            <pc:docMk/>
            <pc:sldMk cId="1923666524" sldId="569"/>
            <ac:picMk id="9" creationId="{B35884FB-7BAE-0BE8-6CD9-4822171AD1D4}"/>
          </ac:picMkLst>
        </pc:picChg>
        <pc:picChg chg="mod">
          <ac:chgData name="Meena, Ramjilal" userId="04f47ffa-00dc-4f53-a1c1-93674d103375" providerId="ADAL" clId="{580846D2-2855-4898-9A81-FD7550FB26EA}" dt="2023-11-23T04:55:16.879" v="5609" actId="1076"/>
          <ac:picMkLst>
            <pc:docMk/>
            <pc:sldMk cId="1923666524" sldId="569"/>
            <ac:picMk id="17" creationId="{248A17DA-49AF-5275-4EC3-D0853603D3CF}"/>
          </ac:picMkLst>
        </pc:picChg>
        <pc:picChg chg="mod">
          <ac:chgData name="Meena, Ramjilal" userId="04f47ffa-00dc-4f53-a1c1-93674d103375" providerId="ADAL" clId="{580846D2-2855-4898-9A81-FD7550FB26EA}" dt="2023-11-23T04:55:08.736" v="5608" actId="1076"/>
          <ac:picMkLst>
            <pc:docMk/>
            <pc:sldMk cId="1923666524" sldId="569"/>
            <ac:picMk id="19" creationId="{D9552565-CB2E-6A7F-3331-36D605DD6876}"/>
          </ac:picMkLst>
        </pc:picChg>
        <pc:picChg chg="mod">
          <ac:chgData name="Meena, Ramjilal" userId="04f47ffa-00dc-4f53-a1c1-93674d103375" providerId="ADAL" clId="{580846D2-2855-4898-9A81-FD7550FB26EA}" dt="2023-11-23T04:55:08.736" v="5608" actId="1076"/>
          <ac:picMkLst>
            <pc:docMk/>
            <pc:sldMk cId="1923666524" sldId="569"/>
            <ac:picMk id="21" creationId="{B169A4B4-01B6-1888-8092-782DEB81C8F3}"/>
          </ac:picMkLst>
        </pc:picChg>
      </pc:sldChg>
      <pc:sldChg chg="addSp delSp modSp add mod">
        <pc:chgData name="Meena, Ramjilal" userId="04f47ffa-00dc-4f53-a1c1-93674d103375" providerId="ADAL" clId="{580846D2-2855-4898-9A81-FD7550FB26EA}" dt="2023-11-25T06:41:45.098" v="6250" actId="20577"/>
        <pc:sldMkLst>
          <pc:docMk/>
          <pc:sldMk cId="1509361434" sldId="570"/>
        </pc:sldMkLst>
        <pc:spChg chg="mod">
          <ac:chgData name="Meena, Ramjilal" userId="04f47ffa-00dc-4f53-a1c1-93674d103375" providerId="ADAL" clId="{580846D2-2855-4898-9A81-FD7550FB26EA}" dt="2023-11-24T04:02:11.621" v="5782" actId="404"/>
          <ac:spMkLst>
            <pc:docMk/>
            <pc:sldMk cId="1509361434" sldId="570"/>
            <ac:spMk id="2" creationId="{9C5DD57F-2FE6-ECB7-1681-7956002264DB}"/>
          </ac:spMkLst>
        </pc:spChg>
        <pc:spChg chg="add mod">
          <ac:chgData name="Meena, Ramjilal" userId="04f47ffa-00dc-4f53-a1c1-93674d103375" providerId="ADAL" clId="{580846D2-2855-4898-9A81-FD7550FB26EA}" dt="2023-11-25T06:41:45.098" v="6250" actId="20577"/>
          <ac:spMkLst>
            <pc:docMk/>
            <pc:sldMk cId="1509361434" sldId="570"/>
            <ac:spMk id="5" creationId="{94BD5046-7D0A-3A42-D0FA-39A58A8AA7A7}"/>
          </ac:spMkLst>
        </pc:spChg>
        <pc:graphicFrameChg chg="del modGraphic">
          <ac:chgData name="Meena, Ramjilal" userId="04f47ffa-00dc-4f53-a1c1-93674d103375" providerId="ADAL" clId="{580846D2-2855-4898-9A81-FD7550FB26EA}" dt="2023-11-24T04:00:30.006" v="5746" actId="478"/>
          <ac:graphicFrameMkLst>
            <pc:docMk/>
            <pc:sldMk cId="1509361434" sldId="570"/>
            <ac:graphicFrameMk id="3" creationId="{085E68B7-0E1A-3E2E-5D9B-21A674EBC0B4}"/>
          </ac:graphicFrameMkLst>
        </pc:graphicFrameChg>
        <pc:picChg chg="del">
          <ac:chgData name="Meena, Ramjilal" userId="04f47ffa-00dc-4f53-a1c1-93674d103375" providerId="ADAL" clId="{580846D2-2855-4898-9A81-FD7550FB26EA}" dt="2023-11-24T04:00:47.054" v="5755" actId="478"/>
          <ac:picMkLst>
            <pc:docMk/>
            <pc:sldMk cId="1509361434" sldId="570"/>
            <ac:picMk id="11" creationId="{064369E2-4EF5-D876-8120-1F7C740FC266}"/>
          </ac:picMkLst>
        </pc:picChg>
        <pc:cxnChg chg="del">
          <ac:chgData name="Meena, Ramjilal" userId="04f47ffa-00dc-4f53-a1c1-93674d103375" providerId="ADAL" clId="{580846D2-2855-4898-9A81-FD7550FB26EA}" dt="2023-11-24T04:00:32.093" v="5747" actId="478"/>
          <ac:cxnSpMkLst>
            <pc:docMk/>
            <pc:sldMk cId="1509361434" sldId="570"/>
            <ac:cxnSpMk id="9" creationId="{CA0E4D1D-9DFE-EB1C-7914-8FBA73505FA4}"/>
          </ac:cxnSpMkLst>
        </pc:cxnChg>
        <pc:cxnChg chg="del">
          <ac:chgData name="Meena, Ramjilal" userId="04f47ffa-00dc-4f53-a1c1-93674d103375" providerId="ADAL" clId="{580846D2-2855-4898-9A81-FD7550FB26EA}" dt="2023-11-24T04:00:35.061" v="5750" actId="478"/>
          <ac:cxnSpMkLst>
            <pc:docMk/>
            <pc:sldMk cId="1509361434" sldId="570"/>
            <ac:cxnSpMk id="26" creationId="{15C08FCC-284D-477F-EBA8-E43CB43DD905}"/>
          </ac:cxnSpMkLst>
        </pc:cxnChg>
        <pc:cxnChg chg="del">
          <ac:chgData name="Meena, Ramjilal" userId="04f47ffa-00dc-4f53-a1c1-93674d103375" providerId="ADAL" clId="{580846D2-2855-4898-9A81-FD7550FB26EA}" dt="2023-11-24T04:00:33.175" v="5748" actId="478"/>
          <ac:cxnSpMkLst>
            <pc:docMk/>
            <pc:sldMk cId="1509361434" sldId="570"/>
            <ac:cxnSpMk id="29" creationId="{5075EDB0-3F65-309A-57DE-55302017A099}"/>
          </ac:cxnSpMkLst>
        </pc:cxnChg>
        <pc:cxnChg chg="del">
          <ac:chgData name="Meena, Ramjilal" userId="04f47ffa-00dc-4f53-a1c1-93674d103375" providerId="ADAL" clId="{580846D2-2855-4898-9A81-FD7550FB26EA}" dt="2023-11-24T04:00:35.971" v="5751" actId="478"/>
          <ac:cxnSpMkLst>
            <pc:docMk/>
            <pc:sldMk cId="1509361434" sldId="570"/>
            <ac:cxnSpMk id="32" creationId="{9D84674A-9367-8979-B6C2-D647C3C4C342}"/>
          </ac:cxnSpMkLst>
        </pc:cxnChg>
        <pc:cxnChg chg="del">
          <ac:chgData name="Meena, Ramjilal" userId="04f47ffa-00dc-4f53-a1c1-93674d103375" providerId="ADAL" clId="{580846D2-2855-4898-9A81-FD7550FB26EA}" dt="2023-11-24T04:00:33.976" v="5749" actId="478"/>
          <ac:cxnSpMkLst>
            <pc:docMk/>
            <pc:sldMk cId="1509361434" sldId="570"/>
            <ac:cxnSpMk id="37" creationId="{E415FF1B-A872-BBF0-581A-FDE13FCD9BF8}"/>
          </ac:cxnSpMkLst>
        </pc:cxnChg>
        <pc:cxnChg chg="del">
          <ac:chgData name="Meena, Ramjilal" userId="04f47ffa-00dc-4f53-a1c1-93674d103375" providerId="ADAL" clId="{580846D2-2855-4898-9A81-FD7550FB26EA}" dt="2023-11-24T04:00:36.975" v="5752" actId="478"/>
          <ac:cxnSpMkLst>
            <pc:docMk/>
            <pc:sldMk cId="1509361434" sldId="570"/>
            <ac:cxnSpMk id="40" creationId="{0E285134-B560-9D6C-F427-22C7B292D0F9}"/>
          </ac:cxnSpMkLst>
        </pc:cxnChg>
      </pc:sldChg>
      <pc:sldChg chg="addSp modSp add mod">
        <pc:chgData name="Meena, Ramjilal" userId="04f47ffa-00dc-4f53-a1c1-93674d103375" providerId="ADAL" clId="{580846D2-2855-4898-9A81-FD7550FB26EA}" dt="2023-11-24T04:43:47.254" v="5864" actId="113"/>
        <pc:sldMkLst>
          <pc:docMk/>
          <pc:sldMk cId="2871977397" sldId="571"/>
        </pc:sldMkLst>
        <pc:spChg chg="mod">
          <ac:chgData name="Meena, Ramjilal" userId="04f47ffa-00dc-4f53-a1c1-93674d103375" providerId="ADAL" clId="{580846D2-2855-4898-9A81-FD7550FB26EA}" dt="2023-11-24T04:39:54.683" v="5838" actId="207"/>
          <ac:spMkLst>
            <pc:docMk/>
            <pc:sldMk cId="2871977397" sldId="571"/>
            <ac:spMk id="2" creationId="{9C5DD57F-2FE6-ECB7-1681-7956002264DB}"/>
          </ac:spMkLst>
        </pc:spChg>
        <pc:spChg chg="mod">
          <ac:chgData name="Meena, Ramjilal" userId="04f47ffa-00dc-4f53-a1c1-93674d103375" providerId="ADAL" clId="{580846D2-2855-4898-9A81-FD7550FB26EA}" dt="2023-11-24T04:43:47.254" v="5864" actId="113"/>
          <ac:spMkLst>
            <pc:docMk/>
            <pc:sldMk cId="2871977397" sldId="571"/>
            <ac:spMk id="4" creationId="{6A7709AC-BAD9-C5E3-739D-FEAF77590399}"/>
          </ac:spMkLst>
        </pc:spChg>
        <pc:spChg chg="mod">
          <ac:chgData name="Meena, Ramjilal" userId="04f47ffa-00dc-4f53-a1c1-93674d103375" providerId="ADAL" clId="{580846D2-2855-4898-9A81-FD7550FB26EA}" dt="2023-11-24T04:42:53.293" v="5857" actId="207"/>
          <ac:spMkLst>
            <pc:docMk/>
            <pc:sldMk cId="2871977397" sldId="571"/>
            <ac:spMk id="5" creationId="{3503417E-1E68-BEAC-18AD-DD7B76A9C1E5}"/>
          </ac:spMkLst>
        </pc:spChg>
        <pc:picChg chg="add mod">
          <ac:chgData name="Meena, Ramjilal" userId="04f47ffa-00dc-4f53-a1c1-93674d103375" providerId="ADAL" clId="{580846D2-2855-4898-9A81-FD7550FB26EA}" dt="2023-11-24T04:42:18.784" v="5849" actId="1440"/>
          <ac:picMkLst>
            <pc:docMk/>
            <pc:sldMk cId="2871977397" sldId="571"/>
            <ac:picMk id="6" creationId="{744E65C2-EDEA-2E36-0DA8-12EBD90B20CD}"/>
          </ac:picMkLst>
        </pc:picChg>
      </pc:sldChg>
      <pc:sldChg chg="addSp delSp modSp add mod">
        <pc:chgData name="Meena, Ramjilal" userId="04f47ffa-00dc-4f53-a1c1-93674d103375" providerId="ADAL" clId="{580846D2-2855-4898-9A81-FD7550FB26EA}" dt="2023-11-25T06:32:49.606" v="6144" actId="478"/>
        <pc:sldMkLst>
          <pc:docMk/>
          <pc:sldMk cId="526192031" sldId="572"/>
        </pc:sldMkLst>
        <pc:spChg chg="mod">
          <ac:chgData name="Meena, Ramjilal" userId="04f47ffa-00dc-4f53-a1c1-93674d103375" providerId="ADAL" clId="{580846D2-2855-4898-9A81-FD7550FB26EA}" dt="2023-11-25T06:09:54.226" v="5971" actId="20577"/>
          <ac:spMkLst>
            <pc:docMk/>
            <pc:sldMk cId="526192031" sldId="572"/>
            <ac:spMk id="4" creationId="{3332AEE5-98AD-BBDF-02F6-D63F99A7F892}"/>
          </ac:spMkLst>
        </pc:spChg>
        <pc:spChg chg="add del mod">
          <ac:chgData name="Meena, Ramjilal" userId="04f47ffa-00dc-4f53-a1c1-93674d103375" providerId="ADAL" clId="{580846D2-2855-4898-9A81-FD7550FB26EA}" dt="2023-11-25T06:11:29.148" v="6003" actId="478"/>
          <ac:spMkLst>
            <pc:docMk/>
            <pc:sldMk cId="526192031" sldId="572"/>
            <ac:spMk id="11" creationId="{1087078C-A0A2-E3FD-159B-93454AEA450C}"/>
          </ac:spMkLst>
        </pc:spChg>
        <pc:picChg chg="add del mod">
          <ac:chgData name="Meena, Ramjilal" userId="04f47ffa-00dc-4f53-a1c1-93674d103375" providerId="ADAL" clId="{580846D2-2855-4898-9A81-FD7550FB26EA}" dt="2023-11-25T06:32:49.606" v="6144" actId="478"/>
          <ac:picMkLst>
            <pc:docMk/>
            <pc:sldMk cId="526192031" sldId="572"/>
            <ac:picMk id="9" creationId="{29B25EA2-80BA-5F3A-05D5-AEBDE5AEE385}"/>
          </ac:picMkLst>
        </pc:picChg>
        <pc:picChg chg="add del mod">
          <ac:chgData name="Meena, Ramjilal" userId="04f47ffa-00dc-4f53-a1c1-93674d103375" providerId="ADAL" clId="{580846D2-2855-4898-9A81-FD7550FB26EA}" dt="2023-11-25T06:31:41.679" v="6136" actId="478"/>
          <ac:picMkLst>
            <pc:docMk/>
            <pc:sldMk cId="526192031" sldId="572"/>
            <ac:picMk id="17" creationId="{5F8A4F79-2C5F-ECF5-6304-F914317D431F}"/>
          </ac:picMkLst>
        </pc:picChg>
        <pc:picChg chg="add mod">
          <ac:chgData name="Meena, Ramjilal" userId="04f47ffa-00dc-4f53-a1c1-93674d103375" providerId="ADAL" clId="{580846D2-2855-4898-9A81-FD7550FB26EA}" dt="2023-11-25T06:32:21.222" v="6143" actId="14100"/>
          <ac:picMkLst>
            <pc:docMk/>
            <pc:sldMk cId="526192031" sldId="572"/>
            <ac:picMk id="19" creationId="{DA049918-93CB-9A83-8474-1898EF960B60}"/>
          </ac:picMkLst>
        </pc:picChg>
      </pc:sldChg>
      <pc:sldChg chg="addSp modSp add del mod">
        <pc:chgData name="Meena, Ramjilal" userId="04f47ffa-00dc-4f53-a1c1-93674d103375" providerId="ADAL" clId="{580846D2-2855-4898-9A81-FD7550FB26EA}" dt="2023-11-25T06:13:20.996" v="6013" actId="47"/>
        <pc:sldMkLst>
          <pc:docMk/>
          <pc:sldMk cId="1165267720" sldId="573"/>
        </pc:sldMkLst>
        <pc:spChg chg="add mod">
          <ac:chgData name="Meena, Ramjilal" userId="04f47ffa-00dc-4f53-a1c1-93674d103375" providerId="ADAL" clId="{580846D2-2855-4898-9A81-FD7550FB26EA}" dt="2023-11-25T06:05:52.774" v="5957" actId="14100"/>
          <ac:spMkLst>
            <pc:docMk/>
            <pc:sldMk cId="1165267720" sldId="573"/>
            <ac:spMk id="9" creationId="{D458DAD3-9E1D-DF89-AF21-BF0CE57A4080}"/>
          </ac:spMkLst>
        </pc:spChg>
        <pc:picChg chg="add">
          <ac:chgData name="Meena, Ramjilal" userId="04f47ffa-00dc-4f53-a1c1-93674d103375" providerId="ADAL" clId="{580846D2-2855-4898-9A81-FD7550FB26EA}" dt="2023-11-25T06:04:51.399" v="5936"/>
          <ac:picMkLst>
            <pc:docMk/>
            <pc:sldMk cId="1165267720" sldId="573"/>
            <ac:picMk id="5" creationId="{E0A6F4F6-9C2E-0F8C-529A-420C3EF8F40B}"/>
          </ac:picMkLst>
        </pc:picChg>
      </pc:sldChg>
      <pc:sldChg chg="addSp delSp modSp add mod ord">
        <pc:chgData name="Meena, Ramjilal" userId="04f47ffa-00dc-4f53-a1c1-93674d103375" providerId="ADAL" clId="{580846D2-2855-4898-9A81-FD7550FB26EA}" dt="2023-11-25T13:12:15.311" v="6365" actId="20577"/>
        <pc:sldMkLst>
          <pc:docMk/>
          <pc:sldMk cId="2536273182" sldId="573"/>
        </pc:sldMkLst>
        <pc:spChg chg="mod">
          <ac:chgData name="Meena, Ramjilal" userId="04f47ffa-00dc-4f53-a1c1-93674d103375" providerId="ADAL" clId="{580846D2-2855-4898-9A81-FD7550FB26EA}" dt="2023-11-25T13:02:15.182" v="6272" actId="207"/>
          <ac:spMkLst>
            <pc:docMk/>
            <pc:sldMk cId="2536273182" sldId="573"/>
            <ac:spMk id="2" creationId="{E8BEF486-4AA2-1415-B40E-85F4FEE92377}"/>
          </ac:spMkLst>
        </pc:spChg>
        <pc:spChg chg="del">
          <ac:chgData name="Meena, Ramjilal" userId="04f47ffa-00dc-4f53-a1c1-93674d103375" providerId="ADAL" clId="{580846D2-2855-4898-9A81-FD7550FB26EA}" dt="2023-11-25T13:10:42.039" v="6356" actId="478"/>
          <ac:spMkLst>
            <pc:docMk/>
            <pc:sldMk cId="2536273182" sldId="573"/>
            <ac:spMk id="3" creationId="{7466E4B2-9E87-0495-AB49-CAD4318615D6}"/>
          </ac:spMkLst>
        </pc:spChg>
        <pc:spChg chg="mod">
          <ac:chgData name="Meena, Ramjilal" userId="04f47ffa-00dc-4f53-a1c1-93674d103375" providerId="ADAL" clId="{580846D2-2855-4898-9A81-FD7550FB26EA}" dt="2023-11-25T13:12:15.311" v="6365" actId="20577"/>
          <ac:spMkLst>
            <pc:docMk/>
            <pc:sldMk cId="2536273182" sldId="573"/>
            <ac:spMk id="4" creationId="{3332AEE5-98AD-BBDF-02F6-D63F99A7F892}"/>
          </ac:spMkLst>
        </pc:spChg>
        <pc:spChg chg="del mod">
          <ac:chgData name="Meena, Ramjilal" userId="04f47ffa-00dc-4f53-a1c1-93674d103375" providerId="ADAL" clId="{580846D2-2855-4898-9A81-FD7550FB26EA}" dt="2023-11-25T13:08:11.631" v="6314" actId="478"/>
          <ac:spMkLst>
            <pc:docMk/>
            <pc:sldMk cId="2536273182" sldId="573"/>
            <ac:spMk id="12" creationId="{26727245-5ACB-D5A0-26B8-0CACA496BA7F}"/>
          </ac:spMkLst>
        </pc:spChg>
        <pc:spChg chg="del">
          <ac:chgData name="Meena, Ramjilal" userId="04f47ffa-00dc-4f53-a1c1-93674d103375" providerId="ADAL" clId="{580846D2-2855-4898-9A81-FD7550FB26EA}" dt="2023-11-25T13:08:14.236" v="6315" actId="478"/>
          <ac:spMkLst>
            <pc:docMk/>
            <pc:sldMk cId="2536273182" sldId="573"/>
            <ac:spMk id="13" creationId="{92BA9262-F674-BB32-5A1A-946D50206676}"/>
          </ac:spMkLst>
        </pc:spChg>
        <pc:spChg chg="add mod">
          <ac:chgData name="Meena, Ramjilal" userId="04f47ffa-00dc-4f53-a1c1-93674d103375" providerId="ADAL" clId="{580846D2-2855-4898-9A81-FD7550FB26EA}" dt="2023-11-25T13:10:32.559" v="6354" actId="13822"/>
          <ac:spMkLst>
            <pc:docMk/>
            <pc:sldMk cId="2536273182" sldId="573"/>
            <ac:spMk id="18" creationId="{D5DEE66E-8CFC-9E68-D48C-4B46EE0E8BB6}"/>
          </ac:spMkLst>
        </pc:spChg>
        <pc:spChg chg="add mod">
          <ac:chgData name="Meena, Ramjilal" userId="04f47ffa-00dc-4f53-a1c1-93674d103375" providerId="ADAL" clId="{580846D2-2855-4898-9A81-FD7550FB26EA}" dt="2023-11-25T13:10:28.506" v="6353" actId="13822"/>
          <ac:spMkLst>
            <pc:docMk/>
            <pc:sldMk cId="2536273182" sldId="573"/>
            <ac:spMk id="20" creationId="{0E81EA8C-023C-98B0-2156-FCB0C859C09B}"/>
          </ac:spMkLst>
        </pc:spChg>
        <pc:spChg chg="add mod">
          <ac:chgData name="Meena, Ramjilal" userId="04f47ffa-00dc-4f53-a1c1-93674d103375" providerId="ADAL" clId="{580846D2-2855-4898-9A81-FD7550FB26EA}" dt="2023-11-25T13:10:36.819" v="6355" actId="13822"/>
          <ac:spMkLst>
            <pc:docMk/>
            <pc:sldMk cId="2536273182" sldId="573"/>
            <ac:spMk id="22" creationId="{89055549-E846-29B3-6C8D-FD7AAAD4B7C4}"/>
          </ac:spMkLst>
        </pc:spChg>
        <pc:picChg chg="del">
          <ac:chgData name="Meena, Ramjilal" userId="04f47ffa-00dc-4f53-a1c1-93674d103375" providerId="ADAL" clId="{580846D2-2855-4898-9A81-FD7550FB26EA}" dt="2023-11-25T13:03:09.583" v="6273" actId="478"/>
          <ac:picMkLst>
            <pc:docMk/>
            <pc:sldMk cId="2536273182" sldId="573"/>
            <ac:picMk id="7" creationId="{D744543A-5D32-F6B1-B9B7-EA8FEB0FDC2C}"/>
          </ac:picMkLst>
        </pc:picChg>
        <pc:picChg chg="add mod">
          <ac:chgData name="Meena, Ramjilal" userId="04f47ffa-00dc-4f53-a1c1-93674d103375" providerId="ADAL" clId="{580846D2-2855-4898-9A81-FD7550FB26EA}" dt="2023-11-25T13:11:26.377" v="6362" actId="1440"/>
          <ac:picMkLst>
            <pc:docMk/>
            <pc:sldMk cId="2536273182" sldId="573"/>
            <ac:picMk id="9" creationId="{7BE73922-866D-8D96-A4C5-A275703F765C}"/>
          </ac:picMkLst>
        </pc:picChg>
        <pc:picChg chg="del mod">
          <ac:chgData name="Meena, Ramjilal" userId="04f47ffa-00dc-4f53-a1c1-93674d103375" providerId="ADAL" clId="{580846D2-2855-4898-9A81-FD7550FB26EA}" dt="2023-11-25T13:04:05.229" v="6284" actId="478"/>
          <ac:picMkLst>
            <pc:docMk/>
            <pc:sldMk cId="2536273182" sldId="573"/>
            <ac:picMk id="10" creationId="{1F87AAA9-BA7D-6BCF-C3FB-F8FFD56AC8D8}"/>
          </ac:picMkLst>
        </pc:picChg>
        <pc:picChg chg="add del mod">
          <ac:chgData name="Meena, Ramjilal" userId="04f47ffa-00dc-4f53-a1c1-93674d103375" providerId="ADAL" clId="{580846D2-2855-4898-9A81-FD7550FB26EA}" dt="2023-11-25T13:07:51.714" v="6309" actId="478"/>
          <ac:picMkLst>
            <pc:docMk/>
            <pc:sldMk cId="2536273182" sldId="573"/>
            <ac:picMk id="11" creationId="{92A88D5D-D127-D03A-40FB-5877C7A5915B}"/>
          </ac:picMkLst>
        </pc:picChg>
        <pc:picChg chg="add mod">
          <ac:chgData name="Meena, Ramjilal" userId="04f47ffa-00dc-4f53-a1c1-93674d103375" providerId="ADAL" clId="{580846D2-2855-4898-9A81-FD7550FB26EA}" dt="2023-11-25T13:11:28.529" v="6363" actId="1440"/>
          <ac:picMkLst>
            <pc:docMk/>
            <pc:sldMk cId="2536273182" sldId="573"/>
            <ac:picMk id="16" creationId="{910DD365-9499-CD91-43ED-9C0BAEE7AB65}"/>
          </ac:picMkLst>
        </pc:picChg>
        <pc:picChg chg="add mod">
          <ac:chgData name="Meena, Ramjilal" userId="04f47ffa-00dc-4f53-a1c1-93674d103375" providerId="ADAL" clId="{580846D2-2855-4898-9A81-FD7550FB26EA}" dt="2023-11-25T13:11:15.139" v="6360" actId="1076"/>
          <ac:picMkLst>
            <pc:docMk/>
            <pc:sldMk cId="2536273182" sldId="573"/>
            <ac:picMk id="17" creationId="{9BE10618-F5CB-59B0-EA46-EA97233B5F23}"/>
          </ac:picMkLst>
        </pc:picChg>
        <pc:picChg chg="del">
          <ac:chgData name="Meena, Ramjilal" userId="04f47ffa-00dc-4f53-a1c1-93674d103375" providerId="ADAL" clId="{580846D2-2855-4898-9A81-FD7550FB26EA}" dt="2023-11-25T13:03:16.156" v="6275" actId="478"/>
          <ac:picMkLst>
            <pc:docMk/>
            <pc:sldMk cId="2536273182" sldId="573"/>
            <ac:picMk id="21" creationId="{FA88E6DB-0D17-034E-88E6-02D8FEA4B934}"/>
          </ac:picMkLst>
        </pc:picChg>
      </pc:sldChg>
      <pc:sldChg chg="add del">
        <pc:chgData name="Meena, Ramjilal" userId="04f47ffa-00dc-4f53-a1c1-93674d103375" providerId="ADAL" clId="{580846D2-2855-4898-9A81-FD7550FB26EA}" dt="2023-11-25T06:04:42.841" v="5934" actId="2890"/>
        <pc:sldMkLst>
          <pc:docMk/>
          <pc:sldMk cId="4221243773" sldId="573"/>
        </pc:sldMkLst>
      </pc:sldChg>
      <pc:sldChg chg="addSp delSp modSp add mod ord">
        <pc:chgData name="Meena, Ramjilal" userId="04f47ffa-00dc-4f53-a1c1-93674d103375" providerId="ADAL" clId="{580846D2-2855-4898-9A81-FD7550FB26EA}" dt="2023-11-29T04:30:08.797" v="8487" actId="207"/>
        <pc:sldMkLst>
          <pc:docMk/>
          <pc:sldMk cId="459980115" sldId="574"/>
        </pc:sldMkLst>
        <pc:spChg chg="mod">
          <ac:chgData name="Meena, Ramjilal" userId="04f47ffa-00dc-4f53-a1c1-93674d103375" providerId="ADAL" clId="{580846D2-2855-4898-9A81-FD7550FB26EA}" dt="2023-11-29T03:47:56.050" v="8217" actId="20577"/>
          <ac:spMkLst>
            <pc:docMk/>
            <pc:sldMk cId="459980115" sldId="574"/>
            <ac:spMk id="2" creationId="{9C5DD57F-2FE6-ECB7-1681-7956002264DB}"/>
          </ac:spMkLst>
        </pc:spChg>
        <pc:spChg chg="add del mod">
          <ac:chgData name="Meena, Ramjilal" userId="04f47ffa-00dc-4f53-a1c1-93674d103375" providerId="ADAL" clId="{580846D2-2855-4898-9A81-FD7550FB26EA}" dt="2023-11-29T03:48:47.874" v="8221" actId="478"/>
          <ac:spMkLst>
            <pc:docMk/>
            <pc:sldMk cId="459980115" sldId="574"/>
            <ac:spMk id="4" creationId="{AD72510A-8385-27F5-7396-28C2E74A8B88}"/>
          </ac:spMkLst>
        </pc:spChg>
        <pc:spChg chg="mod">
          <ac:chgData name="Meena, Ramjilal" userId="04f47ffa-00dc-4f53-a1c1-93674d103375" providerId="ADAL" clId="{580846D2-2855-4898-9A81-FD7550FB26EA}" dt="2023-11-29T04:30:08.797" v="8487" actId="207"/>
          <ac:spMkLst>
            <pc:docMk/>
            <pc:sldMk cId="459980115" sldId="574"/>
            <ac:spMk id="5" creationId="{3503417E-1E68-BEAC-18AD-DD7B76A9C1E5}"/>
          </ac:spMkLst>
        </pc:spChg>
        <pc:spChg chg="add del mod">
          <ac:chgData name="Meena, Ramjilal" userId="04f47ffa-00dc-4f53-a1c1-93674d103375" providerId="ADAL" clId="{580846D2-2855-4898-9A81-FD7550FB26EA}" dt="2023-11-29T03:49:10.207" v="8227" actId="478"/>
          <ac:spMkLst>
            <pc:docMk/>
            <pc:sldMk cId="459980115" sldId="574"/>
            <ac:spMk id="11" creationId="{3FCA6D9C-E609-64CB-8DAA-B8C68A5CF7D5}"/>
          </ac:spMkLst>
        </pc:spChg>
        <pc:graphicFrameChg chg="add del mod modGraphic">
          <ac:chgData name="Meena, Ramjilal" userId="04f47ffa-00dc-4f53-a1c1-93674d103375" providerId="ADAL" clId="{580846D2-2855-4898-9A81-FD7550FB26EA}" dt="2023-11-29T03:56:02.461" v="8387" actId="14734"/>
          <ac:graphicFrameMkLst>
            <pc:docMk/>
            <pc:sldMk cId="459980115" sldId="574"/>
            <ac:graphicFrameMk id="9" creationId="{F8792432-4772-2808-4FEB-C163D17AFE45}"/>
          </ac:graphicFrameMkLst>
        </pc:graphicFrameChg>
        <pc:picChg chg="add del mod">
          <ac:chgData name="Meena, Ramjilal" userId="04f47ffa-00dc-4f53-a1c1-93674d103375" providerId="ADAL" clId="{580846D2-2855-4898-9A81-FD7550FB26EA}" dt="2023-11-29T03:48:17.532" v="8220" actId="478"/>
          <ac:picMkLst>
            <pc:docMk/>
            <pc:sldMk cId="459980115" sldId="574"/>
            <ac:picMk id="7" creationId="{A1505232-2E1E-3071-2B00-FC36CEB0D65D}"/>
          </ac:picMkLst>
        </pc:picChg>
      </pc:sldChg>
      <pc:sldChg chg="addSp delSp modSp add del mod">
        <pc:chgData name="Meena, Ramjilal" userId="04f47ffa-00dc-4f53-a1c1-93674d103375" providerId="ADAL" clId="{580846D2-2855-4898-9A81-FD7550FB26EA}" dt="2023-11-26T14:13:24.019" v="7412" actId="47"/>
        <pc:sldMkLst>
          <pc:docMk/>
          <pc:sldMk cId="1514680385" sldId="575"/>
        </pc:sldMkLst>
        <pc:spChg chg="mod">
          <ac:chgData name="Meena, Ramjilal" userId="04f47ffa-00dc-4f53-a1c1-93674d103375" providerId="ADAL" clId="{580846D2-2855-4898-9A81-FD7550FB26EA}" dt="2023-11-26T13:53:38.708" v="7117" actId="20577"/>
          <ac:spMkLst>
            <pc:docMk/>
            <pc:sldMk cId="1514680385" sldId="575"/>
            <ac:spMk id="2" creationId="{9C5DD57F-2FE6-ECB7-1681-7956002264DB}"/>
          </ac:spMkLst>
        </pc:spChg>
        <pc:spChg chg="del">
          <ac:chgData name="Meena, Ramjilal" userId="04f47ffa-00dc-4f53-a1c1-93674d103375" providerId="ADAL" clId="{580846D2-2855-4898-9A81-FD7550FB26EA}" dt="2023-11-25T15:25:27.218" v="6515" actId="478"/>
          <ac:spMkLst>
            <pc:docMk/>
            <pc:sldMk cId="1514680385" sldId="575"/>
            <ac:spMk id="6" creationId="{4E23EC2A-D3EF-66F3-9CE5-C79917F68A27}"/>
          </ac:spMkLst>
        </pc:spChg>
        <pc:spChg chg="add del mod">
          <ac:chgData name="Meena, Ramjilal" userId="04f47ffa-00dc-4f53-a1c1-93674d103375" providerId="ADAL" clId="{580846D2-2855-4898-9A81-FD7550FB26EA}" dt="2023-11-25T15:26:52.678" v="6521" actId="478"/>
          <ac:spMkLst>
            <pc:docMk/>
            <pc:sldMk cId="1514680385" sldId="575"/>
            <ac:spMk id="7" creationId="{969F5CEC-8DE3-E4FB-DF9F-82963CE555E2}"/>
          </ac:spMkLst>
        </pc:spChg>
        <pc:spChg chg="add del mod">
          <ac:chgData name="Meena, Ramjilal" userId="04f47ffa-00dc-4f53-a1c1-93674d103375" providerId="ADAL" clId="{580846D2-2855-4898-9A81-FD7550FB26EA}" dt="2023-11-26T13:54:14.541" v="7120" actId="478"/>
          <ac:spMkLst>
            <pc:docMk/>
            <pc:sldMk cId="1514680385" sldId="575"/>
            <ac:spMk id="11" creationId="{49864855-31C2-E887-4B71-3189D656A247}"/>
          </ac:spMkLst>
        </pc:spChg>
        <pc:spChg chg="add del mod">
          <ac:chgData name="Meena, Ramjilal" userId="04f47ffa-00dc-4f53-a1c1-93674d103375" providerId="ADAL" clId="{580846D2-2855-4898-9A81-FD7550FB26EA}" dt="2023-11-25T15:45:52.453" v="6810" actId="478"/>
          <ac:spMkLst>
            <pc:docMk/>
            <pc:sldMk cId="1514680385" sldId="575"/>
            <ac:spMk id="13" creationId="{7A5A43CD-669B-7941-EABF-2FE1396EABE4}"/>
          </ac:spMkLst>
        </pc:spChg>
        <pc:picChg chg="del">
          <ac:chgData name="Meena, Ramjilal" userId="04f47ffa-00dc-4f53-a1c1-93674d103375" providerId="ADAL" clId="{580846D2-2855-4898-9A81-FD7550FB26EA}" dt="2023-11-25T15:35:06.337" v="6710" actId="478"/>
          <ac:picMkLst>
            <pc:docMk/>
            <pc:sldMk cId="1514680385" sldId="575"/>
            <ac:picMk id="3" creationId="{C0B9EC52-BA10-AF10-FF35-5D47C27044CD}"/>
          </ac:picMkLst>
        </pc:picChg>
        <pc:picChg chg="add mod">
          <ac:chgData name="Meena, Ramjilal" userId="04f47ffa-00dc-4f53-a1c1-93674d103375" providerId="ADAL" clId="{580846D2-2855-4898-9A81-FD7550FB26EA}" dt="2023-11-26T13:55:01.055" v="7129" actId="1076"/>
          <ac:picMkLst>
            <pc:docMk/>
            <pc:sldMk cId="1514680385" sldId="575"/>
            <ac:picMk id="12" creationId="{C8996043-9B51-7665-1750-DA085A4C61D8}"/>
          </ac:picMkLst>
        </pc:picChg>
      </pc:sldChg>
      <pc:sldChg chg="addSp delSp modSp add mod">
        <pc:chgData name="Meena, Ramjilal" userId="04f47ffa-00dc-4f53-a1c1-93674d103375" providerId="ADAL" clId="{580846D2-2855-4898-9A81-FD7550FB26EA}" dt="2023-11-27T03:44:52.158" v="7572" actId="20577"/>
        <pc:sldMkLst>
          <pc:docMk/>
          <pc:sldMk cId="283653546" sldId="576"/>
        </pc:sldMkLst>
        <pc:spChg chg="mod">
          <ac:chgData name="Meena, Ramjilal" userId="04f47ffa-00dc-4f53-a1c1-93674d103375" providerId="ADAL" clId="{580846D2-2855-4898-9A81-FD7550FB26EA}" dt="2023-11-26T13:53:02.696" v="7113" actId="207"/>
          <ac:spMkLst>
            <pc:docMk/>
            <pc:sldMk cId="283653546" sldId="576"/>
            <ac:spMk id="2" creationId="{9C5DD57F-2FE6-ECB7-1681-7956002264DB}"/>
          </ac:spMkLst>
        </pc:spChg>
        <pc:spChg chg="mod">
          <ac:chgData name="Meena, Ramjilal" userId="04f47ffa-00dc-4f53-a1c1-93674d103375" providerId="ADAL" clId="{580846D2-2855-4898-9A81-FD7550FB26EA}" dt="2023-11-27T03:44:52.158" v="7572" actId="20577"/>
          <ac:spMkLst>
            <pc:docMk/>
            <pc:sldMk cId="283653546" sldId="576"/>
            <ac:spMk id="6" creationId="{4E23EC2A-D3EF-66F3-9CE5-C79917F68A27}"/>
          </ac:spMkLst>
        </pc:spChg>
        <pc:picChg chg="del">
          <ac:chgData name="Meena, Ramjilal" userId="04f47ffa-00dc-4f53-a1c1-93674d103375" providerId="ADAL" clId="{580846D2-2855-4898-9A81-FD7550FB26EA}" dt="2023-11-25T15:28:25.207" v="6578" actId="478"/>
          <ac:picMkLst>
            <pc:docMk/>
            <pc:sldMk cId="283653546" sldId="576"/>
            <ac:picMk id="3" creationId="{C0B9EC52-BA10-AF10-FF35-5D47C27044CD}"/>
          </ac:picMkLst>
        </pc:picChg>
        <pc:picChg chg="add mod">
          <ac:chgData name="Meena, Ramjilal" userId="04f47ffa-00dc-4f53-a1c1-93674d103375" providerId="ADAL" clId="{580846D2-2855-4898-9A81-FD7550FB26EA}" dt="2023-11-25T15:28:54.373" v="6586" actId="1440"/>
          <ac:picMkLst>
            <pc:docMk/>
            <pc:sldMk cId="283653546" sldId="576"/>
            <ac:picMk id="5" creationId="{10762B57-8668-3C74-24A0-86661737AFD7}"/>
          </ac:picMkLst>
        </pc:picChg>
      </pc:sldChg>
      <pc:sldChg chg="addSp delSp modSp add del mod">
        <pc:chgData name="Meena, Ramjilal" userId="04f47ffa-00dc-4f53-a1c1-93674d103375" providerId="ADAL" clId="{580846D2-2855-4898-9A81-FD7550FB26EA}" dt="2023-11-26T14:13:18.968" v="7411" actId="47"/>
        <pc:sldMkLst>
          <pc:docMk/>
          <pc:sldMk cId="2741495640" sldId="577"/>
        </pc:sldMkLst>
        <pc:spChg chg="del mod">
          <ac:chgData name="Meena, Ramjilal" userId="04f47ffa-00dc-4f53-a1c1-93674d103375" providerId="ADAL" clId="{580846D2-2855-4898-9A81-FD7550FB26EA}" dt="2023-11-26T13:48:28.989" v="7102" actId="478"/>
          <ac:spMkLst>
            <pc:docMk/>
            <pc:sldMk cId="2741495640" sldId="577"/>
            <ac:spMk id="5" creationId="{3503417E-1E68-BEAC-18AD-DD7B76A9C1E5}"/>
          </ac:spMkLst>
        </pc:spChg>
        <pc:spChg chg="del mod">
          <ac:chgData name="Meena, Ramjilal" userId="04f47ffa-00dc-4f53-a1c1-93674d103375" providerId="ADAL" clId="{580846D2-2855-4898-9A81-FD7550FB26EA}" dt="2023-11-25T15:39:39.243" v="6743" actId="478"/>
          <ac:spMkLst>
            <pc:docMk/>
            <pc:sldMk cId="2741495640" sldId="577"/>
            <ac:spMk id="11" creationId="{49864855-31C2-E887-4B71-3189D656A247}"/>
          </ac:spMkLst>
        </pc:spChg>
        <pc:spChg chg="del">
          <ac:chgData name="Meena, Ramjilal" userId="04f47ffa-00dc-4f53-a1c1-93674d103375" providerId="ADAL" clId="{580846D2-2855-4898-9A81-FD7550FB26EA}" dt="2023-11-25T15:45:47.962" v="6809" actId="478"/>
          <ac:spMkLst>
            <pc:docMk/>
            <pc:sldMk cId="2741495640" sldId="577"/>
            <ac:spMk id="13" creationId="{7A5A43CD-669B-7941-EABF-2FE1396EABE4}"/>
          </ac:spMkLst>
        </pc:spChg>
        <pc:graphicFrameChg chg="add mod modGraphic">
          <ac:chgData name="Meena, Ramjilal" userId="04f47ffa-00dc-4f53-a1c1-93674d103375" providerId="ADAL" clId="{580846D2-2855-4898-9A81-FD7550FB26EA}" dt="2023-11-25T15:49:40.067" v="6847" actId="20577"/>
          <ac:graphicFrameMkLst>
            <pc:docMk/>
            <pc:sldMk cId="2741495640" sldId="577"/>
            <ac:graphicFrameMk id="3" creationId="{26ECF8A1-944B-1129-6499-677AC2856D1E}"/>
          </ac:graphicFrameMkLst>
        </pc:graphicFrameChg>
        <pc:picChg chg="del">
          <ac:chgData name="Meena, Ramjilal" userId="04f47ffa-00dc-4f53-a1c1-93674d103375" providerId="ADAL" clId="{580846D2-2855-4898-9A81-FD7550FB26EA}" dt="2023-11-25T15:43:35.702" v="6784" actId="478"/>
          <ac:picMkLst>
            <pc:docMk/>
            <pc:sldMk cId="2741495640" sldId="577"/>
            <ac:picMk id="12" creationId="{C8996043-9B51-7665-1750-DA085A4C61D8}"/>
          </ac:picMkLst>
        </pc:picChg>
      </pc:sldChg>
      <pc:sldChg chg="new del">
        <pc:chgData name="Meena, Ramjilal" userId="04f47ffa-00dc-4f53-a1c1-93674d103375" providerId="ADAL" clId="{580846D2-2855-4898-9A81-FD7550FB26EA}" dt="2023-11-25T15:47:24.306" v="6818" actId="680"/>
        <pc:sldMkLst>
          <pc:docMk/>
          <pc:sldMk cId="973332520" sldId="578"/>
        </pc:sldMkLst>
      </pc:sldChg>
      <pc:sldChg chg="addSp delSp modSp add mod ord modAnim">
        <pc:chgData name="Meena, Ramjilal" userId="04f47ffa-00dc-4f53-a1c1-93674d103375" providerId="ADAL" clId="{580846D2-2855-4898-9A81-FD7550FB26EA}" dt="2023-11-26T06:22:18.455" v="7095"/>
        <pc:sldMkLst>
          <pc:docMk/>
          <pc:sldMk cId="1187627881" sldId="578"/>
        </pc:sldMkLst>
        <pc:spChg chg="mod">
          <ac:chgData name="Meena, Ramjilal" userId="04f47ffa-00dc-4f53-a1c1-93674d103375" providerId="ADAL" clId="{580846D2-2855-4898-9A81-FD7550FB26EA}" dt="2023-11-26T03:32:04.576" v="6907" actId="20577"/>
          <ac:spMkLst>
            <pc:docMk/>
            <pc:sldMk cId="1187627881" sldId="578"/>
            <ac:spMk id="2" creationId="{E8BEF486-4AA2-1415-B40E-85F4FEE92377}"/>
          </ac:spMkLst>
        </pc:spChg>
        <pc:spChg chg="mod">
          <ac:chgData name="Meena, Ramjilal" userId="04f47ffa-00dc-4f53-a1c1-93674d103375" providerId="ADAL" clId="{580846D2-2855-4898-9A81-FD7550FB26EA}" dt="2023-11-26T03:39:40.496" v="6994" actId="20577"/>
          <ac:spMkLst>
            <pc:docMk/>
            <pc:sldMk cId="1187627881" sldId="578"/>
            <ac:spMk id="4" creationId="{3332AEE5-98AD-BBDF-02F6-D63F99A7F892}"/>
          </ac:spMkLst>
        </pc:spChg>
        <pc:spChg chg="add mod">
          <ac:chgData name="Meena, Ramjilal" userId="04f47ffa-00dc-4f53-a1c1-93674d103375" providerId="ADAL" clId="{580846D2-2855-4898-9A81-FD7550FB26EA}" dt="2023-11-26T03:35:40.164" v="6955" actId="1076"/>
          <ac:spMkLst>
            <pc:docMk/>
            <pc:sldMk cId="1187627881" sldId="578"/>
            <ac:spMk id="5" creationId="{9CBE659A-8E22-4DED-8A54-1E05A977F599}"/>
          </ac:spMkLst>
        </pc:spChg>
        <pc:spChg chg="add mod">
          <ac:chgData name="Meena, Ramjilal" userId="04f47ffa-00dc-4f53-a1c1-93674d103375" providerId="ADAL" clId="{580846D2-2855-4898-9A81-FD7550FB26EA}" dt="2023-11-26T03:36:43.181" v="6984" actId="5793"/>
          <ac:spMkLst>
            <pc:docMk/>
            <pc:sldMk cId="1187627881" sldId="578"/>
            <ac:spMk id="7" creationId="{EB6E77C9-C206-D116-AC4D-583E28D7E7F5}"/>
          </ac:spMkLst>
        </pc:spChg>
        <pc:spChg chg="add mod">
          <ac:chgData name="Meena, Ramjilal" userId="04f47ffa-00dc-4f53-a1c1-93674d103375" providerId="ADAL" clId="{580846D2-2855-4898-9A81-FD7550FB26EA}" dt="2023-11-26T03:47:05.973" v="7069" actId="13822"/>
          <ac:spMkLst>
            <pc:docMk/>
            <pc:sldMk cId="1187627881" sldId="578"/>
            <ac:spMk id="9" creationId="{2B4E22E4-7FE0-D524-BFC6-D82D4749AA2A}"/>
          </ac:spMkLst>
        </pc:spChg>
        <pc:spChg chg="del">
          <ac:chgData name="Meena, Ramjilal" userId="04f47ffa-00dc-4f53-a1c1-93674d103375" providerId="ADAL" clId="{580846D2-2855-4898-9A81-FD7550FB26EA}" dt="2023-11-26T03:32:18.226" v="6909" actId="478"/>
          <ac:spMkLst>
            <pc:docMk/>
            <pc:sldMk cId="1187627881" sldId="578"/>
            <ac:spMk id="18" creationId="{D5DEE66E-8CFC-9E68-D48C-4B46EE0E8BB6}"/>
          </ac:spMkLst>
        </pc:spChg>
        <pc:spChg chg="del">
          <ac:chgData name="Meena, Ramjilal" userId="04f47ffa-00dc-4f53-a1c1-93674d103375" providerId="ADAL" clId="{580846D2-2855-4898-9A81-FD7550FB26EA}" dt="2023-11-26T03:32:18.226" v="6909" actId="478"/>
          <ac:spMkLst>
            <pc:docMk/>
            <pc:sldMk cId="1187627881" sldId="578"/>
            <ac:spMk id="20" creationId="{0E81EA8C-023C-98B0-2156-FCB0C859C09B}"/>
          </ac:spMkLst>
        </pc:spChg>
        <pc:spChg chg="del">
          <ac:chgData name="Meena, Ramjilal" userId="04f47ffa-00dc-4f53-a1c1-93674d103375" providerId="ADAL" clId="{580846D2-2855-4898-9A81-FD7550FB26EA}" dt="2023-11-26T03:32:18.226" v="6909" actId="478"/>
          <ac:spMkLst>
            <pc:docMk/>
            <pc:sldMk cId="1187627881" sldId="578"/>
            <ac:spMk id="22" creationId="{89055549-E846-29B3-6C8D-FD7AAAD4B7C4}"/>
          </ac:spMkLst>
        </pc:spChg>
        <pc:picChg chg="add mod">
          <ac:chgData name="Meena, Ramjilal" userId="04f47ffa-00dc-4f53-a1c1-93674d103375" providerId="ADAL" clId="{580846D2-2855-4898-9A81-FD7550FB26EA}" dt="2023-11-26T03:35:29.603" v="6954" actId="1440"/>
          <ac:picMkLst>
            <pc:docMk/>
            <pc:sldMk cId="1187627881" sldId="578"/>
            <ac:picMk id="3" creationId="{4696FA40-E8D0-E1AA-ACFB-B5CFBC79B932}"/>
          </ac:picMkLst>
        </pc:picChg>
        <pc:picChg chg="del">
          <ac:chgData name="Meena, Ramjilal" userId="04f47ffa-00dc-4f53-a1c1-93674d103375" providerId="ADAL" clId="{580846D2-2855-4898-9A81-FD7550FB26EA}" dt="2023-11-26T03:32:23.947" v="6910" actId="478"/>
          <ac:picMkLst>
            <pc:docMk/>
            <pc:sldMk cId="1187627881" sldId="578"/>
            <ac:picMk id="9" creationId="{7BE73922-866D-8D96-A4C5-A275703F765C}"/>
          </ac:picMkLst>
        </pc:picChg>
        <pc:picChg chg="add del">
          <ac:chgData name="Meena, Ramjilal" userId="04f47ffa-00dc-4f53-a1c1-93674d103375" providerId="ADAL" clId="{580846D2-2855-4898-9A81-FD7550FB26EA}" dt="2023-11-26T03:44:00.353" v="7050"/>
          <ac:picMkLst>
            <pc:docMk/>
            <pc:sldMk cId="1187627881" sldId="578"/>
            <ac:picMk id="10" creationId="{010B6FE2-9D21-5AA9-B7B6-9B92128B3B8D}"/>
          </ac:picMkLst>
        </pc:picChg>
        <pc:picChg chg="add del mod">
          <ac:chgData name="Meena, Ramjilal" userId="04f47ffa-00dc-4f53-a1c1-93674d103375" providerId="ADAL" clId="{580846D2-2855-4898-9A81-FD7550FB26EA}" dt="2023-11-26T03:45:03.934" v="7053" actId="478"/>
          <ac:picMkLst>
            <pc:docMk/>
            <pc:sldMk cId="1187627881" sldId="578"/>
            <ac:picMk id="11" creationId="{8AFB14CC-D8CF-CD35-58A6-EB8516915333}"/>
          </ac:picMkLst>
        </pc:picChg>
        <pc:picChg chg="add mod">
          <ac:chgData name="Meena, Ramjilal" userId="04f47ffa-00dc-4f53-a1c1-93674d103375" providerId="ADAL" clId="{580846D2-2855-4898-9A81-FD7550FB26EA}" dt="2023-11-26T03:47:25.278" v="7071" actId="14100"/>
          <ac:picMkLst>
            <pc:docMk/>
            <pc:sldMk cId="1187627881" sldId="578"/>
            <ac:picMk id="13" creationId="{1D4B645D-C78F-A098-A7F8-93165BE5333B}"/>
          </ac:picMkLst>
        </pc:picChg>
        <pc:picChg chg="del">
          <ac:chgData name="Meena, Ramjilal" userId="04f47ffa-00dc-4f53-a1c1-93674d103375" providerId="ADAL" clId="{580846D2-2855-4898-9A81-FD7550FB26EA}" dt="2023-11-26T03:32:13.421" v="6908" actId="478"/>
          <ac:picMkLst>
            <pc:docMk/>
            <pc:sldMk cId="1187627881" sldId="578"/>
            <ac:picMk id="16" creationId="{910DD365-9499-CD91-43ED-9C0BAEE7AB65}"/>
          </ac:picMkLst>
        </pc:picChg>
        <pc:picChg chg="del mod">
          <ac:chgData name="Meena, Ramjilal" userId="04f47ffa-00dc-4f53-a1c1-93674d103375" providerId="ADAL" clId="{580846D2-2855-4898-9A81-FD7550FB26EA}" dt="2023-11-26T03:35:23.618" v="6953" actId="478"/>
          <ac:picMkLst>
            <pc:docMk/>
            <pc:sldMk cId="1187627881" sldId="578"/>
            <ac:picMk id="17" creationId="{9BE10618-F5CB-59B0-EA46-EA97233B5F23}"/>
          </ac:picMkLst>
        </pc:picChg>
        <pc:picChg chg="add mod">
          <ac:chgData name="Meena, Ramjilal" userId="04f47ffa-00dc-4f53-a1c1-93674d103375" providerId="ADAL" clId="{580846D2-2855-4898-9A81-FD7550FB26EA}" dt="2023-11-26T04:20:36.522" v="7081" actId="14100"/>
          <ac:picMkLst>
            <pc:docMk/>
            <pc:sldMk cId="1187627881" sldId="578"/>
            <ac:picMk id="18" creationId="{1129C6DA-983A-68F4-1C66-04FC99090923}"/>
          </ac:picMkLst>
        </pc:picChg>
      </pc:sldChg>
      <pc:sldChg chg="add ord">
        <pc:chgData name="Meena, Ramjilal" userId="04f47ffa-00dc-4f53-a1c1-93674d103375" providerId="ADAL" clId="{580846D2-2855-4898-9A81-FD7550FB26EA}" dt="2023-11-26T06:22:47.390" v="7100"/>
        <pc:sldMkLst>
          <pc:docMk/>
          <pc:sldMk cId="4048312234" sldId="579"/>
        </pc:sldMkLst>
      </pc:sldChg>
      <pc:sldChg chg="addSp delSp modSp add mod">
        <pc:chgData name="Meena, Ramjilal" userId="04f47ffa-00dc-4f53-a1c1-93674d103375" providerId="ADAL" clId="{580846D2-2855-4898-9A81-FD7550FB26EA}" dt="2023-11-26T14:22:58.109" v="7481" actId="1440"/>
        <pc:sldMkLst>
          <pc:docMk/>
          <pc:sldMk cId="2122315140" sldId="580"/>
        </pc:sldMkLst>
        <pc:spChg chg="mod">
          <ac:chgData name="Meena, Ramjilal" userId="04f47ffa-00dc-4f53-a1c1-93674d103375" providerId="ADAL" clId="{580846D2-2855-4898-9A81-FD7550FB26EA}" dt="2023-11-26T14:22:26.590" v="7476" actId="207"/>
          <ac:spMkLst>
            <pc:docMk/>
            <pc:sldMk cId="2122315140" sldId="580"/>
            <ac:spMk id="5" creationId="{3503417E-1E68-BEAC-18AD-DD7B76A9C1E5}"/>
          </ac:spMkLst>
        </pc:spChg>
        <pc:spChg chg="add mod">
          <ac:chgData name="Meena, Ramjilal" userId="04f47ffa-00dc-4f53-a1c1-93674d103375" providerId="ADAL" clId="{580846D2-2855-4898-9A81-FD7550FB26EA}" dt="2023-11-26T14:18:05.312" v="7432" actId="12"/>
          <ac:spMkLst>
            <pc:docMk/>
            <pc:sldMk cId="2122315140" sldId="580"/>
            <ac:spMk id="6" creationId="{DCF0C5B2-0451-BA57-218A-B418CDEBD58A}"/>
          </ac:spMkLst>
        </pc:spChg>
        <pc:spChg chg="add mod">
          <ac:chgData name="Meena, Ramjilal" userId="04f47ffa-00dc-4f53-a1c1-93674d103375" providerId="ADAL" clId="{580846D2-2855-4898-9A81-FD7550FB26EA}" dt="2023-11-26T14:19:01.254" v="7439" actId="1076"/>
          <ac:spMkLst>
            <pc:docMk/>
            <pc:sldMk cId="2122315140" sldId="580"/>
            <ac:spMk id="14" creationId="{A350028C-6231-CEE6-4770-EB27ABFA135E}"/>
          </ac:spMkLst>
        </pc:spChg>
        <pc:spChg chg="add mod">
          <ac:chgData name="Meena, Ramjilal" userId="04f47ffa-00dc-4f53-a1c1-93674d103375" providerId="ADAL" clId="{580846D2-2855-4898-9A81-FD7550FB26EA}" dt="2023-11-26T14:22:36.821" v="7477" actId="1076"/>
          <ac:spMkLst>
            <pc:docMk/>
            <pc:sldMk cId="2122315140" sldId="580"/>
            <ac:spMk id="20" creationId="{F3B47204-03BA-E94C-56BE-91067ADBD3BD}"/>
          </ac:spMkLst>
        </pc:spChg>
        <pc:graphicFrameChg chg="del">
          <ac:chgData name="Meena, Ramjilal" userId="04f47ffa-00dc-4f53-a1c1-93674d103375" providerId="ADAL" clId="{580846D2-2855-4898-9A81-FD7550FB26EA}" dt="2023-11-26T13:48:48.982" v="7103" actId="478"/>
          <ac:graphicFrameMkLst>
            <pc:docMk/>
            <pc:sldMk cId="2122315140" sldId="580"/>
            <ac:graphicFrameMk id="3" creationId="{26ECF8A1-944B-1129-6499-677AC2856D1E}"/>
          </ac:graphicFrameMkLst>
        </pc:graphicFrameChg>
        <pc:picChg chg="add mod">
          <ac:chgData name="Meena, Ramjilal" userId="04f47ffa-00dc-4f53-a1c1-93674d103375" providerId="ADAL" clId="{580846D2-2855-4898-9A81-FD7550FB26EA}" dt="2023-11-26T14:15:58.855" v="7419" actId="1076"/>
          <ac:picMkLst>
            <pc:docMk/>
            <pc:sldMk cId="2122315140" sldId="580"/>
            <ac:picMk id="9" creationId="{4BA7AAE2-8C68-4F29-CBF6-396B07DEC3D0}"/>
          </ac:picMkLst>
        </pc:picChg>
        <pc:picChg chg="add mod">
          <ac:chgData name="Meena, Ramjilal" userId="04f47ffa-00dc-4f53-a1c1-93674d103375" providerId="ADAL" clId="{580846D2-2855-4898-9A81-FD7550FB26EA}" dt="2023-11-26T14:22:56.151" v="7480" actId="1440"/>
          <ac:picMkLst>
            <pc:docMk/>
            <pc:sldMk cId="2122315140" sldId="580"/>
            <ac:picMk id="12" creationId="{A4C9F267-7C18-1B48-FACC-7C31723B15D2}"/>
          </ac:picMkLst>
        </pc:picChg>
        <pc:picChg chg="add mod">
          <ac:chgData name="Meena, Ramjilal" userId="04f47ffa-00dc-4f53-a1c1-93674d103375" providerId="ADAL" clId="{580846D2-2855-4898-9A81-FD7550FB26EA}" dt="2023-11-26T14:18:57.725" v="7438" actId="14100"/>
          <ac:picMkLst>
            <pc:docMk/>
            <pc:sldMk cId="2122315140" sldId="580"/>
            <ac:picMk id="16" creationId="{384F07A7-C2FD-C28F-0FAB-E1FD2AA32E50}"/>
          </ac:picMkLst>
        </pc:picChg>
        <pc:picChg chg="add mod">
          <ac:chgData name="Meena, Ramjilal" userId="04f47ffa-00dc-4f53-a1c1-93674d103375" providerId="ADAL" clId="{580846D2-2855-4898-9A81-FD7550FB26EA}" dt="2023-11-26T14:22:58.109" v="7481" actId="1440"/>
          <ac:picMkLst>
            <pc:docMk/>
            <pc:sldMk cId="2122315140" sldId="580"/>
            <ac:picMk id="18" creationId="{689321AC-61EC-5F20-AC4A-BCF678018ACB}"/>
          </ac:picMkLst>
        </pc:picChg>
        <pc:picChg chg="add mod">
          <ac:chgData name="Meena, Ramjilal" userId="04f47ffa-00dc-4f53-a1c1-93674d103375" providerId="ADAL" clId="{580846D2-2855-4898-9A81-FD7550FB26EA}" dt="2023-11-26T14:22:46.501" v="7479" actId="1440"/>
          <ac:picMkLst>
            <pc:docMk/>
            <pc:sldMk cId="2122315140" sldId="580"/>
            <ac:picMk id="22" creationId="{526115D9-3695-5F1A-8FB2-5815DE76D6E6}"/>
          </ac:picMkLst>
        </pc:picChg>
      </pc:sldChg>
      <pc:sldChg chg="addSp delSp modSp add mod">
        <pc:chgData name="Meena, Ramjilal" userId="04f47ffa-00dc-4f53-a1c1-93674d103375" providerId="ADAL" clId="{580846D2-2855-4898-9A81-FD7550FB26EA}" dt="2023-11-27T03:45:45.490" v="7573" actId="21"/>
        <pc:sldMkLst>
          <pc:docMk/>
          <pc:sldMk cId="3329667244" sldId="581"/>
        </pc:sldMkLst>
        <pc:spChg chg="mod">
          <ac:chgData name="Meena, Ramjilal" userId="04f47ffa-00dc-4f53-a1c1-93674d103375" providerId="ADAL" clId="{580846D2-2855-4898-9A81-FD7550FB26EA}" dt="2023-11-26T14:12:49.232" v="7407" actId="20577"/>
          <ac:spMkLst>
            <pc:docMk/>
            <pc:sldMk cId="3329667244" sldId="581"/>
            <ac:spMk id="2" creationId="{9C5DD57F-2FE6-ECB7-1681-7956002264DB}"/>
          </ac:spMkLst>
        </pc:spChg>
        <pc:spChg chg="add del mod">
          <ac:chgData name="Meena, Ramjilal" userId="04f47ffa-00dc-4f53-a1c1-93674d103375" providerId="ADAL" clId="{580846D2-2855-4898-9A81-FD7550FB26EA}" dt="2023-11-26T14:12:27.487" v="7379" actId="478"/>
          <ac:spMkLst>
            <pc:docMk/>
            <pc:sldMk cId="3329667244" sldId="581"/>
            <ac:spMk id="7" creationId="{8D3B9286-6CCF-FE1D-CF40-52E283AE0772}"/>
          </ac:spMkLst>
        </pc:spChg>
        <pc:graphicFrameChg chg="mod modGraphic">
          <ac:chgData name="Meena, Ramjilal" userId="04f47ffa-00dc-4f53-a1c1-93674d103375" providerId="ADAL" clId="{580846D2-2855-4898-9A81-FD7550FB26EA}" dt="2023-11-26T14:36:30.913" v="7495" actId="20577"/>
          <ac:graphicFrameMkLst>
            <pc:docMk/>
            <pc:sldMk cId="3329667244" sldId="581"/>
            <ac:graphicFrameMk id="3" creationId="{26ECF8A1-944B-1129-6499-677AC2856D1E}"/>
          </ac:graphicFrameMkLst>
        </pc:graphicFrameChg>
        <pc:picChg chg="add del mod">
          <ac:chgData name="Meena, Ramjilal" userId="04f47ffa-00dc-4f53-a1c1-93674d103375" providerId="ADAL" clId="{580846D2-2855-4898-9A81-FD7550FB26EA}" dt="2023-11-26T13:55:33.505" v="7134"/>
          <ac:picMkLst>
            <pc:docMk/>
            <pc:sldMk cId="3329667244" sldId="581"/>
            <ac:picMk id="4" creationId="{426EADCB-2441-F711-B887-596CF6B1948E}"/>
          </ac:picMkLst>
        </pc:picChg>
        <pc:picChg chg="add mod">
          <ac:chgData name="Meena, Ramjilal" userId="04f47ffa-00dc-4f53-a1c1-93674d103375" providerId="ADAL" clId="{580846D2-2855-4898-9A81-FD7550FB26EA}" dt="2023-11-26T13:55:59.447" v="7142" actId="14100"/>
          <ac:picMkLst>
            <pc:docMk/>
            <pc:sldMk cId="3329667244" sldId="581"/>
            <ac:picMk id="5" creationId="{8590C97F-7185-121D-C1DF-0BDB25256371}"/>
          </ac:picMkLst>
        </pc:picChg>
        <pc:picChg chg="add del mod">
          <ac:chgData name="Meena, Ramjilal" userId="04f47ffa-00dc-4f53-a1c1-93674d103375" providerId="ADAL" clId="{580846D2-2855-4898-9A81-FD7550FB26EA}" dt="2023-11-27T03:45:45.490" v="7573" actId="21"/>
          <ac:picMkLst>
            <pc:docMk/>
            <pc:sldMk cId="3329667244" sldId="581"/>
            <ac:picMk id="9" creationId="{9149A27A-5AE5-1E84-72F4-91DA3DAD438C}"/>
          </ac:picMkLst>
        </pc:picChg>
      </pc:sldChg>
      <pc:sldChg chg="addSp delSp modSp add mod">
        <pc:chgData name="Meena, Ramjilal" userId="04f47ffa-00dc-4f53-a1c1-93674d103375" providerId="ADAL" clId="{580846D2-2855-4898-9A81-FD7550FB26EA}" dt="2023-11-27T03:47:18.823" v="7585" actId="1076"/>
        <pc:sldMkLst>
          <pc:docMk/>
          <pc:sldMk cId="3057330478" sldId="582"/>
        </pc:sldMkLst>
        <pc:spChg chg="add del mod">
          <ac:chgData name="Meena, Ramjilal" userId="04f47ffa-00dc-4f53-a1c1-93674d103375" providerId="ADAL" clId="{580846D2-2855-4898-9A81-FD7550FB26EA}" dt="2023-11-27T02:59:27.540" v="7511" actId="478"/>
          <ac:spMkLst>
            <pc:docMk/>
            <pc:sldMk cId="3057330478" sldId="582"/>
            <ac:spMk id="4" creationId="{BA7E9B89-0997-E3FA-BF7F-214ABCC28385}"/>
          </ac:spMkLst>
        </pc:spChg>
        <pc:spChg chg="del mod">
          <ac:chgData name="Meena, Ramjilal" userId="04f47ffa-00dc-4f53-a1c1-93674d103375" providerId="ADAL" clId="{580846D2-2855-4898-9A81-FD7550FB26EA}" dt="2023-11-27T03:09:01.127" v="7546" actId="478"/>
          <ac:spMkLst>
            <pc:docMk/>
            <pc:sldMk cId="3057330478" sldId="582"/>
            <ac:spMk id="5" creationId="{3503417E-1E68-BEAC-18AD-DD7B76A9C1E5}"/>
          </ac:spMkLst>
        </pc:spChg>
        <pc:spChg chg="del">
          <ac:chgData name="Meena, Ramjilal" userId="04f47ffa-00dc-4f53-a1c1-93674d103375" providerId="ADAL" clId="{580846D2-2855-4898-9A81-FD7550FB26EA}" dt="2023-11-27T02:58:52.544" v="7507" actId="478"/>
          <ac:spMkLst>
            <pc:docMk/>
            <pc:sldMk cId="3057330478" sldId="582"/>
            <ac:spMk id="6" creationId="{DCF0C5B2-0451-BA57-218A-B418CDEBD58A}"/>
          </ac:spMkLst>
        </pc:spChg>
        <pc:spChg chg="add mod">
          <ac:chgData name="Meena, Ramjilal" userId="04f47ffa-00dc-4f53-a1c1-93674d103375" providerId="ADAL" clId="{580846D2-2855-4898-9A81-FD7550FB26EA}" dt="2023-11-27T02:59:33.840" v="7513" actId="1076"/>
          <ac:spMkLst>
            <pc:docMk/>
            <pc:sldMk cId="3057330478" sldId="582"/>
            <ac:spMk id="11" creationId="{065DBDC9-5619-F9D0-7E53-FBAC469D234C}"/>
          </ac:spMkLst>
        </pc:spChg>
        <pc:spChg chg="del">
          <ac:chgData name="Meena, Ramjilal" userId="04f47ffa-00dc-4f53-a1c1-93674d103375" providerId="ADAL" clId="{580846D2-2855-4898-9A81-FD7550FB26EA}" dt="2023-11-27T02:58:43.147" v="7501" actId="478"/>
          <ac:spMkLst>
            <pc:docMk/>
            <pc:sldMk cId="3057330478" sldId="582"/>
            <ac:spMk id="14" creationId="{A350028C-6231-CEE6-4770-EB27ABFA135E}"/>
          </ac:spMkLst>
        </pc:spChg>
        <pc:spChg chg="del">
          <ac:chgData name="Meena, Ramjilal" userId="04f47ffa-00dc-4f53-a1c1-93674d103375" providerId="ADAL" clId="{580846D2-2855-4898-9A81-FD7550FB26EA}" dt="2023-11-27T02:58:45.950" v="7503" actId="478"/>
          <ac:spMkLst>
            <pc:docMk/>
            <pc:sldMk cId="3057330478" sldId="582"/>
            <ac:spMk id="20" creationId="{F3B47204-03BA-E94C-56BE-91067ADBD3BD}"/>
          </ac:spMkLst>
        </pc:spChg>
        <pc:graphicFrameChg chg="add mod modGraphic">
          <ac:chgData name="Meena, Ramjilal" userId="04f47ffa-00dc-4f53-a1c1-93674d103375" providerId="ADAL" clId="{580846D2-2855-4898-9A81-FD7550FB26EA}" dt="2023-11-27T03:03:55.310" v="7545" actId="207"/>
          <ac:graphicFrameMkLst>
            <pc:docMk/>
            <pc:sldMk cId="3057330478" sldId="582"/>
            <ac:graphicFrameMk id="7" creationId="{96E8C4DD-3127-5994-6523-F74BC0BC0AE4}"/>
          </ac:graphicFrameMkLst>
        </pc:graphicFrameChg>
        <pc:picChg chg="del">
          <ac:chgData name="Meena, Ramjilal" userId="04f47ffa-00dc-4f53-a1c1-93674d103375" providerId="ADAL" clId="{580846D2-2855-4898-9A81-FD7550FB26EA}" dt="2023-11-27T02:58:38.489" v="7497" actId="478"/>
          <ac:picMkLst>
            <pc:docMk/>
            <pc:sldMk cId="3057330478" sldId="582"/>
            <ac:picMk id="9" creationId="{4BA7AAE2-8C68-4F29-CBF6-396B07DEC3D0}"/>
          </ac:picMkLst>
        </pc:picChg>
        <pc:picChg chg="del">
          <ac:chgData name="Meena, Ramjilal" userId="04f47ffa-00dc-4f53-a1c1-93674d103375" providerId="ADAL" clId="{580846D2-2855-4898-9A81-FD7550FB26EA}" dt="2023-11-27T02:58:39.071" v="7498" actId="478"/>
          <ac:picMkLst>
            <pc:docMk/>
            <pc:sldMk cId="3057330478" sldId="582"/>
            <ac:picMk id="12" creationId="{A4C9F267-7C18-1B48-FACC-7C31723B15D2}"/>
          </ac:picMkLst>
        </pc:picChg>
        <pc:picChg chg="add mod">
          <ac:chgData name="Meena, Ramjilal" userId="04f47ffa-00dc-4f53-a1c1-93674d103375" providerId="ADAL" clId="{580846D2-2855-4898-9A81-FD7550FB26EA}" dt="2023-11-27T03:47:18.823" v="7585" actId="1076"/>
          <ac:picMkLst>
            <pc:docMk/>
            <pc:sldMk cId="3057330478" sldId="582"/>
            <ac:picMk id="13" creationId="{BA15C48C-86AB-4B89-8C23-37889EBF376C}"/>
          </ac:picMkLst>
        </pc:picChg>
        <pc:picChg chg="del">
          <ac:chgData name="Meena, Ramjilal" userId="04f47ffa-00dc-4f53-a1c1-93674d103375" providerId="ADAL" clId="{580846D2-2855-4898-9A81-FD7550FB26EA}" dt="2023-11-27T02:58:41.244" v="7500" actId="478"/>
          <ac:picMkLst>
            <pc:docMk/>
            <pc:sldMk cId="3057330478" sldId="582"/>
            <ac:picMk id="16" creationId="{384F07A7-C2FD-C28F-0FAB-E1FD2AA32E50}"/>
          </ac:picMkLst>
        </pc:picChg>
        <pc:picChg chg="del">
          <ac:chgData name="Meena, Ramjilal" userId="04f47ffa-00dc-4f53-a1c1-93674d103375" providerId="ADAL" clId="{580846D2-2855-4898-9A81-FD7550FB26EA}" dt="2023-11-27T02:58:40.665" v="7499" actId="478"/>
          <ac:picMkLst>
            <pc:docMk/>
            <pc:sldMk cId="3057330478" sldId="582"/>
            <ac:picMk id="18" creationId="{689321AC-61EC-5F20-AC4A-BCF678018ACB}"/>
          </ac:picMkLst>
        </pc:picChg>
        <pc:picChg chg="del">
          <ac:chgData name="Meena, Ramjilal" userId="04f47ffa-00dc-4f53-a1c1-93674d103375" providerId="ADAL" clId="{580846D2-2855-4898-9A81-FD7550FB26EA}" dt="2023-11-27T02:58:44.558" v="7502" actId="478"/>
          <ac:picMkLst>
            <pc:docMk/>
            <pc:sldMk cId="3057330478" sldId="582"/>
            <ac:picMk id="22" creationId="{526115D9-3695-5F1A-8FB2-5815DE76D6E6}"/>
          </ac:picMkLst>
        </pc:picChg>
      </pc:sldChg>
      <pc:sldChg chg="addSp delSp modSp add del mod ord">
        <pc:chgData name="Meena, Ramjilal" userId="04f47ffa-00dc-4f53-a1c1-93674d103375" providerId="ADAL" clId="{580846D2-2855-4898-9A81-FD7550FB26EA}" dt="2023-12-09T04:03:04.125" v="10213" actId="47"/>
        <pc:sldMkLst>
          <pc:docMk/>
          <pc:sldMk cId="3355602821" sldId="583"/>
        </pc:sldMkLst>
        <pc:spChg chg="del mod">
          <ac:chgData name="Meena, Ramjilal" userId="04f47ffa-00dc-4f53-a1c1-93674d103375" providerId="ADAL" clId="{580846D2-2855-4898-9A81-FD7550FB26EA}" dt="2023-11-29T03:02:52.318" v="7690" actId="478"/>
          <ac:spMkLst>
            <pc:docMk/>
            <pc:sldMk cId="3355602821" sldId="583"/>
            <ac:spMk id="2" creationId="{E8BEF486-4AA2-1415-B40E-85F4FEE92377}"/>
          </ac:spMkLst>
        </pc:spChg>
        <pc:spChg chg="mod">
          <ac:chgData name="Meena, Ramjilal" userId="04f47ffa-00dc-4f53-a1c1-93674d103375" providerId="ADAL" clId="{580846D2-2855-4898-9A81-FD7550FB26EA}" dt="2023-11-29T02:52:17.663" v="7590" actId="6549"/>
          <ac:spMkLst>
            <pc:docMk/>
            <pc:sldMk cId="3355602821" sldId="583"/>
            <ac:spMk id="4" creationId="{3332AEE5-98AD-BBDF-02F6-D63F99A7F892}"/>
          </ac:spMkLst>
        </pc:spChg>
        <pc:spChg chg="add del">
          <ac:chgData name="Meena, Ramjilal" userId="04f47ffa-00dc-4f53-a1c1-93674d103375" providerId="ADAL" clId="{580846D2-2855-4898-9A81-FD7550FB26EA}" dt="2023-11-29T02:58:01.453" v="7597" actId="478"/>
          <ac:spMkLst>
            <pc:docMk/>
            <pc:sldMk cId="3355602821" sldId="583"/>
            <ac:spMk id="7" creationId="{04449BA7-9707-540E-91B9-FDB46E2CFD1E}"/>
          </ac:spMkLst>
        </pc:spChg>
        <pc:spChg chg="add del mod">
          <ac:chgData name="Meena, Ramjilal" userId="04f47ffa-00dc-4f53-a1c1-93674d103375" providerId="ADAL" clId="{580846D2-2855-4898-9A81-FD7550FB26EA}" dt="2023-11-29T03:08:41.198" v="7749" actId="478"/>
          <ac:spMkLst>
            <pc:docMk/>
            <pc:sldMk cId="3355602821" sldId="583"/>
            <ac:spMk id="10" creationId="{01392BF8-2B92-4503-9823-4F54B1EA05D4}"/>
          </ac:spMkLst>
        </pc:spChg>
        <pc:spChg chg="add del mod">
          <ac:chgData name="Meena, Ramjilal" userId="04f47ffa-00dc-4f53-a1c1-93674d103375" providerId="ADAL" clId="{580846D2-2855-4898-9A81-FD7550FB26EA}" dt="2023-11-29T03:20:04.062" v="7894" actId="478"/>
          <ac:spMkLst>
            <pc:docMk/>
            <pc:sldMk cId="3355602821" sldId="583"/>
            <ac:spMk id="11" creationId="{01B2C517-B3A4-E068-1A13-6CE6525C51C7}"/>
          </ac:spMkLst>
        </pc:spChg>
        <pc:spChg chg="add del">
          <ac:chgData name="Meena, Ramjilal" userId="04f47ffa-00dc-4f53-a1c1-93674d103375" providerId="ADAL" clId="{580846D2-2855-4898-9A81-FD7550FB26EA}" dt="2023-11-29T03:02:40.310" v="7687" actId="22"/>
          <ac:spMkLst>
            <pc:docMk/>
            <pc:sldMk cId="3355602821" sldId="583"/>
            <ac:spMk id="13" creationId="{B9DAC178-7944-9567-5F5A-A25C318D975A}"/>
          </ac:spMkLst>
        </pc:spChg>
        <pc:spChg chg="del">
          <ac:chgData name="Meena, Ramjilal" userId="04f47ffa-00dc-4f53-a1c1-93674d103375" providerId="ADAL" clId="{580846D2-2855-4898-9A81-FD7550FB26EA}" dt="2023-11-29T02:54:26.908" v="7592" actId="478"/>
          <ac:spMkLst>
            <pc:docMk/>
            <pc:sldMk cId="3355602821" sldId="583"/>
            <ac:spMk id="18" creationId="{D5DEE66E-8CFC-9E68-D48C-4B46EE0E8BB6}"/>
          </ac:spMkLst>
        </pc:spChg>
        <pc:spChg chg="del">
          <ac:chgData name="Meena, Ramjilal" userId="04f47ffa-00dc-4f53-a1c1-93674d103375" providerId="ADAL" clId="{580846D2-2855-4898-9A81-FD7550FB26EA}" dt="2023-11-29T02:54:26.908" v="7592" actId="478"/>
          <ac:spMkLst>
            <pc:docMk/>
            <pc:sldMk cId="3355602821" sldId="583"/>
            <ac:spMk id="20" creationId="{0E81EA8C-023C-98B0-2156-FCB0C859C09B}"/>
          </ac:spMkLst>
        </pc:spChg>
        <pc:spChg chg="add del mod">
          <ac:chgData name="Meena, Ramjilal" userId="04f47ffa-00dc-4f53-a1c1-93674d103375" providerId="ADAL" clId="{580846D2-2855-4898-9A81-FD7550FB26EA}" dt="2023-11-29T03:03:46.359" v="7698" actId="478"/>
          <ac:spMkLst>
            <pc:docMk/>
            <pc:sldMk cId="3355602821" sldId="583"/>
            <ac:spMk id="21" creationId="{EB072228-4D1F-AD98-A59D-78CBDE480081}"/>
          </ac:spMkLst>
        </pc:spChg>
        <pc:spChg chg="del">
          <ac:chgData name="Meena, Ramjilal" userId="04f47ffa-00dc-4f53-a1c1-93674d103375" providerId="ADAL" clId="{580846D2-2855-4898-9A81-FD7550FB26EA}" dt="2023-11-29T02:54:26.908" v="7592" actId="478"/>
          <ac:spMkLst>
            <pc:docMk/>
            <pc:sldMk cId="3355602821" sldId="583"/>
            <ac:spMk id="22" creationId="{89055549-E846-29B3-6C8D-FD7AAAD4B7C4}"/>
          </ac:spMkLst>
        </pc:spChg>
        <pc:spChg chg="add mod">
          <ac:chgData name="Meena, Ramjilal" userId="04f47ffa-00dc-4f53-a1c1-93674d103375" providerId="ADAL" clId="{580846D2-2855-4898-9A81-FD7550FB26EA}" dt="2023-11-29T03:18:37.366" v="7873" actId="20577"/>
          <ac:spMkLst>
            <pc:docMk/>
            <pc:sldMk cId="3355602821" sldId="583"/>
            <ac:spMk id="25" creationId="{13B95E46-E49C-5D2B-C58D-D8C6645EAD53}"/>
          </ac:spMkLst>
        </pc:spChg>
        <pc:spChg chg="add del mod">
          <ac:chgData name="Meena, Ramjilal" userId="04f47ffa-00dc-4f53-a1c1-93674d103375" providerId="ADAL" clId="{580846D2-2855-4898-9A81-FD7550FB26EA}" dt="2023-11-29T03:21:07.806" v="7929" actId="478"/>
          <ac:spMkLst>
            <pc:docMk/>
            <pc:sldMk cId="3355602821" sldId="583"/>
            <ac:spMk id="26" creationId="{76ACDA33-BCA4-1BBA-A4A6-32DA043CAAB4}"/>
          </ac:spMkLst>
        </pc:spChg>
        <pc:spChg chg="add del mod">
          <ac:chgData name="Meena, Ramjilal" userId="04f47ffa-00dc-4f53-a1c1-93674d103375" providerId="ADAL" clId="{580846D2-2855-4898-9A81-FD7550FB26EA}" dt="2023-11-29T03:25:26.443" v="8001" actId="478"/>
          <ac:spMkLst>
            <pc:docMk/>
            <pc:sldMk cId="3355602821" sldId="583"/>
            <ac:spMk id="27" creationId="{FAB75632-88D4-DF02-6DA7-389657F8514B}"/>
          </ac:spMkLst>
        </pc:spChg>
        <pc:spChg chg="add del mod">
          <ac:chgData name="Meena, Ramjilal" userId="04f47ffa-00dc-4f53-a1c1-93674d103375" providerId="ADAL" clId="{580846D2-2855-4898-9A81-FD7550FB26EA}" dt="2023-11-29T03:24:02.728" v="7988" actId="478"/>
          <ac:spMkLst>
            <pc:docMk/>
            <pc:sldMk cId="3355602821" sldId="583"/>
            <ac:spMk id="31" creationId="{31D2583B-D678-E735-72D6-54ED5B3E1610}"/>
          </ac:spMkLst>
        </pc:spChg>
        <pc:spChg chg="add mod">
          <ac:chgData name="Meena, Ramjilal" userId="04f47ffa-00dc-4f53-a1c1-93674d103375" providerId="ADAL" clId="{580846D2-2855-4898-9A81-FD7550FB26EA}" dt="2023-11-29T03:23:27.312" v="7984" actId="120"/>
          <ac:spMkLst>
            <pc:docMk/>
            <pc:sldMk cId="3355602821" sldId="583"/>
            <ac:spMk id="33" creationId="{DC75C318-7C83-E624-C41D-7D5DE726D12D}"/>
          </ac:spMkLst>
        </pc:spChg>
        <pc:spChg chg="add mod">
          <ac:chgData name="Meena, Ramjilal" userId="04f47ffa-00dc-4f53-a1c1-93674d103375" providerId="ADAL" clId="{580846D2-2855-4898-9A81-FD7550FB26EA}" dt="2023-11-29T03:56:57.006" v="8390" actId="13822"/>
          <ac:spMkLst>
            <pc:docMk/>
            <pc:sldMk cId="3355602821" sldId="583"/>
            <ac:spMk id="34" creationId="{52EB1B9B-AD4E-0808-21BF-EC39308B78F9}"/>
          </ac:spMkLst>
        </pc:spChg>
        <pc:spChg chg="add mod">
          <ac:chgData name="Meena, Ramjilal" userId="04f47ffa-00dc-4f53-a1c1-93674d103375" providerId="ADAL" clId="{580846D2-2855-4898-9A81-FD7550FB26EA}" dt="2023-11-29T03:56:57.006" v="8390" actId="13822"/>
          <ac:spMkLst>
            <pc:docMk/>
            <pc:sldMk cId="3355602821" sldId="583"/>
            <ac:spMk id="35" creationId="{D9695408-B9E0-9F2B-7004-2F047C3DAF43}"/>
          </ac:spMkLst>
        </pc:spChg>
        <pc:spChg chg="add mod">
          <ac:chgData name="Meena, Ramjilal" userId="04f47ffa-00dc-4f53-a1c1-93674d103375" providerId="ADAL" clId="{580846D2-2855-4898-9A81-FD7550FB26EA}" dt="2023-11-29T03:56:57.006" v="8390" actId="13822"/>
          <ac:spMkLst>
            <pc:docMk/>
            <pc:sldMk cId="3355602821" sldId="583"/>
            <ac:spMk id="36" creationId="{BB73E6D3-DB37-B381-F28B-8BD7CFF81799}"/>
          </ac:spMkLst>
        </pc:spChg>
        <pc:spChg chg="add mod">
          <ac:chgData name="Meena, Ramjilal" userId="04f47ffa-00dc-4f53-a1c1-93674d103375" providerId="ADAL" clId="{580846D2-2855-4898-9A81-FD7550FB26EA}" dt="2023-11-29T04:01:22.814" v="8418" actId="14100"/>
          <ac:spMkLst>
            <pc:docMk/>
            <pc:sldMk cId="3355602821" sldId="583"/>
            <ac:spMk id="37" creationId="{596C3C25-E379-95EB-A562-E2C2F9EC9E86}"/>
          </ac:spMkLst>
        </pc:spChg>
        <pc:picChg chg="add del mod">
          <ac:chgData name="Meena, Ramjilal" userId="04f47ffa-00dc-4f53-a1c1-93674d103375" providerId="ADAL" clId="{580846D2-2855-4898-9A81-FD7550FB26EA}" dt="2023-11-29T03:19:06.147" v="7879" actId="478"/>
          <ac:picMkLst>
            <pc:docMk/>
            <pc:sldMk cId="3355602821" sldId="583"/>
            <ac:picMk id="3" creationId="{20D9A816-D3A7-93D5-0C54-091736A2FA7F}"/>
          </ac:picMkLst>
        </pc:picChg>
        <pc:picChg chg="del">
          <ac:chgData name="Meena, Ramjilal" userId="04f47ffa-00dc-4f53-a1c1-93674d103375" providerId="ADAL" clId="{580846D2-2855-4898-9A81-FD7550FB26EA}" dt="2023-11-29T02:54:26.908" v="7592" actId="478"/>
          <ac:picMkLst>
            <pc:docMk/>
            <pc:sldMk cId="3355602821" sldId="583"/>
            <ac:picMk id="9" creationId="{7BE73922-866D-8D96-A4C5-A275703F765C}"/>
          </ac:picMkLst>
        </pc:picChg>
        <pc:picChg chg="del">
          <ac:chgData name="Meena, Ramjilal" userId="04f47ffa-00dc-4f53-a1c1-93674d103375" providerId="ADAL" clId="{580846D2-2855-4898-9A81-FD7550FB26EA}" dt="2023-11-29T02:54:20.232" v="7591" actId="478"/>
          <ac:picMkLst>
            <pc:docMk/>
            <pc:sldMk cId="3355602821" sldId="583"/>
            <ac:picMk id="16" creationId="{910DD365-9499-CD91-43ED-9C0BAEE7AB65}"/>
          </ac:picMkLst>
        </pc:picChg>
        <pc:picChg chg="mod">
          <ac:chgData name="Meena, Ramjilal" userId="04f47ffa-00dc-4f53-a1c1-93674d103375" providerId="ADAL" clId="{580846D2-2855-4898-9A81-FD7550FB26EA}" dt="2023-11-29T03:25:46.580" v="8010" actId="1076"/>
          <ac:picMkLst>
            <pc:docMk/>
            <pc:sldMk cId="3355602821" sldId="583"/>
            <ac:picMk id="17" creationId="{9BE10618-F5CB-59B0-EA46-EA97233B5F23}"/>
          </ac:picMkLst>
        </pc:picChg>
        <pc:picChg chg="add mod">
          <ac:chgData name="Meena, Ramjilal" userId="04f47ffa-00dc-4f53-a1c1-93674d103375" providerId="ADAL" clId="{580846D2-2855-4898-9A81-FD7550FB26EA}" dt="2023-11-29T03:18:54.239" v="7875" actId="1076"/>
          <ac:picMkLst>
            <pc:docMk/>
            <pc:sldMk cId="3355602821" sldId="583"/>
            <ac:picMk id="32" creationId="{4C20F867-7F8D-48E5-368F-776AB972F5B4}"/>
          </ac:picMkLst>
        </pc:picChg>
      </pc:sldChg>
      <pc:sldChg chg="add">
        <pc:chgData name="Meena, Ramjilal" userId="04f47ffa-00dc-4f53-a1c1-93674d103375" providerId="ADAL" clId="{580846D2-2855-4898-9A81-FD7550FB26EA}" dt="2023-11-29T03:29:55.328" v="8011" actId="2890"/>
        <pc:sldMkLst>
          <pc:docMk/>
          <pc:sldMk cId="2685034025" sldId="584"/>
        </pc:sldMkLst>
      </pc:sldChg>
      <pc:sldChg chg="modSp add mod ord">
        <pc:chgData name="Meena, Ramjilal" userId="04f47ffa-00dc-4f53-a1c1-93674d103375" providerId="ADAL" clId="{580846D2-2855-4898-9A81-FD7550FB26EA}" dt="2023-11-29T03:48:05.078" v="8219" actId="20577"/>
        <pc:sldMkLst>
          <pc:docMk/>
          <pc:sldMk cId="3691006424" sldId="585"/>
        </pc:sldMkLst>
        <pc:spChg chg="mod">
          <ac:chgData name="Meena, Ramjilal" userId="04f47ffa-00dc-4f53-a1c1-93674d103375" providerId="ADAL" clId="{580846D2-2855-4898-9A81-FD7550FB26EA}" dt="2023-11-29T03:48:05.078" v="8219" actId="20577"/>
          <ac:spMkLst>
            <pc:docMk/>
            <pc:sldMk cId="3691006424" sldId="585"/>
            <ac:spMk id="2" creationId="{9C5DD57F-2FE6-ECB7-1681-7956002264DB}"/>
          </ac:spMkLst>
        </pc:spChg>
      </pc:sldChg>
      <pc:sldChg chg="addSp delSp modSp add mod ord">
        <pc:chgData name="Meena, Ramjilal" userId="04f47ffa-00dc-4f53-a1c1-93674d103375" providerId="ADAL" clId="{580846D2-2855-4898-9A81-FD7550FB26EA}" dt="2023-12-09T04:03:41.462" v="10223" actId="14100"/>
        <pc:sldMkLst>
          <pc:docMk/>
          <pc:sldMk cId="3680674018" sldId="586"/>
        </pc:sldMkLst>
        <pc:spChg chg="add mod">
          <ac:chgData name="Meena, Ramjilal" userId="04f47ffa-00dc-4f53-a1c1-93674d103375" providerId="ADAL" clId="{580846D2-2855-4898-9A81-FD7550FB26EA}" dt="2023-12-09T04:02:57.166" v="10212" actId="20577"/>
          <ac:spMkLst>
            <pc:docMk/>
            <pc:sldMk cId="3680674018" sldId="586"/>
            <ac:spMk id="2" creationId="{02B6A7F7-54D2-8416-DF9F-E664A28B4D51}"/>
          </ac:spMkLst>
        </pc:spChg>
        <pc:spChg chg="mod">
          <ac:chgData name="Meena, Ramjilal" userId="04f47ffa-00dc-4f53-a1c1-93674d103375" providerId="ADAL" clId="{580846D2-2855-4898-9A81-FD7550FB26EA}" dt="2023-12-01T05:16:38.574" v="8644" actId="1076"/>
          <ac:spMkLst>
            <pc:docMk/>
            <pc:sldMk cId="3680674018" sldId="586"/>
            <ac:spMk id="3" creationId="{B64C4D9E-B7F2-6B53-7173-A96A5921576B}"/>
          </ac:spMkLst>
        </pc:spChg>
        <pc:spChg chg="mod">
          <ac:chgData name="Meena, Ramjilal" userId="04f47ffa-00dc-4f53-a1c1-93674d103375" providerId="ADAL" clId="{580846D2-2855-4898-9A81-FD7550FB26EA}" dt="2023-12-09T04:02:52.512" v="10210" actId="20577"/>
          <ac:spMkLst>
            <pc:docMk/>
            <pc:sldMk cId="3680674018" sldId="586"/>
            <ac:spMk id="4" creationId="{3332AEE5-98AD-BBDF-02F6-D63F99A7F892}"/>
          </ac:spMkLst>
        </pc:spChg>
        <pc:spChg chg="add mod">
          <ac:chgData name="Meena, Ramjilal" userId="04f47ffa-00dc-4f53-a1c1-93674d103375" providerId="ADAL" clId="{580846D2-2855-4898-9A81-FD7550FB26EA}" dt="2023-12-01T07:16:37.648" v="8742" actId="1076"/>
          <ac:spMkLst>
            <pc:docMk/>
            <pc:sldMk cId="3680674018" sldId="586"/>
            <ac:spMk id="5" creationId="{EC585F29-C7F4-02A8-A8DB-4906B2B2FE1A}"/>
          </ac:spMkLst>
        </pc:spChg>
        <pc:spChg chg="add mod">
          <ac:chgData name="Meena, Ramjilal" userId="04f47ffa-00dc-4f53-a1c1-93674d103375" providerId="ADAL" clId="{580846D2-2855-4898-9A81-FD7550FB26EA}" dt="2023-12-09T04:00:37" v="10195"/>
          <ac:spMkLst>
            <pc:docMk/>
            <pc:sldMk cId="3680674018" sldId="586"/>
            <ac:spMk id="7" creationId="{A861584B-7AB5-338A-31A7-AC58A6B675D3}"/>
          </ac:spMkLst>
        </pc:spChg>
        <pc:spChg chg="add del mod">
          <ac:chgData name="Meena, Ramjilal" userId="04f47ffa-00dc-4f53-a1c1-93674d103375" providerId="ADAL" clId="{580846D2-2855-4898-9A81-FD7550FB26EA}" dt="2023-12-09T04:02:26.317" v="10206" actId="478"/>
          <ac:spMkLst>
            <pc:docMk/>
            <pc:sldMk cId="3680674018" sldId="586"/>
            <ac:spMk id="9" creationId="{D47B8282-AE26-2E1F-5E10-CD47BC177B0F}"/>
          </ac:spMkLst>
        </pc:spChg>
        <pc:spChg chg="add mod">
          <ac:chgData name="Meena, Ramjilal" userId="04f47ffa-00dc-4f53-a1c1-93674d103375" providerId="ADAL" clId="{580846D2-2855-4898-9A81-FD7550FB26EA}" dt="2023-12-09T04:02:36.815" v="10208" actId="14100"/>
          <ac:spMkLst>
            <pc:docMk/>
            <pc:sldMk cId="3680674018" sldId="586"/>
            <ac:spMk id="10" creationId="{2A899E74-6560-D139-D23D-486B5F9B443B}"/>
          </ac:spMkLst>
        </pc:spChg>
        <pc:spChg chg="add mod">
          <ac:chgData name="Meena, Ramjilal" userId="04f47ffa-00dc-4f53-a1c1-93674d103375" providerId="ADAL" clId="{580846D2-2855-4898-9A81-FD7550FB26EA}" dt="2023-12-09T04:03:41.462" v="10223" actId="14100"/>
          <ac:spMkLst>
            <pc:docMk/>
            <pc:sldMk cId="3680674018" sldId="586"/>
            <ac:spMk id="11" creationId="{7D2D3564-1457-7433-EC72-556E12C3FADC}"/>
          </ac:spMkLst>
        </pc:spChg>
        <pc:spChg chg="del mod">
          <ac:chgData name="Meena, Ramjilal" userId="04f47ffa-00dc-4f53-a1c1-93674d103375" providerId="ADAL" clId="{580846D2-2855-4898-9A81-FD7550FB26EA}" dt="2023-12-09T04:03:22.527" v="10217" actId="478"/>
          <ac:spMkLst>
            <pc:docMk/>
            <pc:sldMk cId="3680674018" sldId="586"/>
            <ac:spMk id="33" creationId="{DC75C318-7C83-E624-C41D-7D5DE726D12D}"/>
          </ac:spMkLst>
        </pc:spChg>
        <pc:spChg chg="mod">
          <ac:chgData name="Meena, Ramjilal" userId="04f47ffa-00dc-4f53-a1c1-93674d103375" providerId="ADAL" clId="{580846D2-2855-4898-9A81-FD7550FB26EA}" dt="2023-12-01T07:15:43.104" v="8732" actId="1076"/>
          <ac:spMkLst>
            <pc:docMk/>
            <pc:sldMk cId="3680674018" sldId="586"/>
            <ac:spMk id="34" creationId="{52EB1B9B-AD4E-0808-21BF-EC39308B78F9}"/>
          </ac:spMkLst>
        </pc:spChg>
        <pc:spChg chg="del mod">
          <ac:chgData name="Meena, Ramjilal" userId="04f47ffa-00dc-4f53-a1c1-93674d103375" providerId="ADAL" clId="{580846D2-2855-4898-9A81-FD7550FB26EA}" dt="2023-12-09T04:00:50.707" v="10196" actId="478"/>
          <ac:spMkLst>
            <pc:docMk/>
            <pc:sldMk cId="3680674018" sldId="586"/>
            <ac:spMk id="35" creationId="{D9695408-B9E0-9F2B-7004-2F047C3DAF43}"/>
          </ac:spMkLst>
        </pc:spChg>
        <pc:spChg chg="del mod">
          <ac:chgData name="Meena, Ramjilal" userId="04f47ffa-00dc-4f53-a1c1-93674d103375" providerId="ADAL" clId="{580846D2-2855-4898-9A81-FD7550FB26EA}" dt="2023-12-09T04:00:36.646" v="10194" actId="478"/>
          <ac:spMkLst>
            <pc:docMk/>
            <pc:sldMk cId="3680674018" sldId="586"/>
            <ac:spMk id="36" creationId="{BB73E6D3-DB37-B381-F28B-8BD7CFF81799}"/>
          </ac:spMkLst>
        </pc:spChg>
      </pc:sldChg>
      <pc:sldChg chg="modSp add del mod ord">
        <pc:chgData name="Meena, Ramjilal" userId="04f47ffa-00dc-4f53-a1c1-93674d103375" providerId="ADAL" clId="{580846D2-2855-4898-9A81-FD7550FB26EA}" dt="2023-11-29T03:58:01.406" v="8403" actId="47"/>
        <pc:sldMkLst>
          <pc:docMk/>
          <pc:sldMk cId="380917216" sldId="587"/>
        </pc:sldMkLst>
        <pc:spChg chg="mod">
          <ac:chgData name="Meena, Ramjilal" userId="04f47ffa-00dc-4f53-a1c1-93674d103375" providerId="ADAL" clId="{580846D2-2855-4898-9A81-FD7550FB26EA}" dt="2023-11-29T03:57:36.357" v="8398" actId="13822"/>
          <ac:spMkLst>
            <pc:docMk/>
            <pc:sldMk cId="380917216" sldId="587"/>
            <ac:spMk id="34" creationId="{52EB1B9B-AD4E-0808-21BF-EC39308B78F9}"/>
          </ac:spMkLst>
        </pc:spChg>
        <pc:spChg chg="mod">
          <ac:chgData name="Meena, Ramjilal" userId="04f47ffa-00dc-4f53-a1c1-93674d103375" providerId="ADAL" clId="{580846D2-2855-4898-9A81-FD7550FB26EA}" dt="2023-11-29T03:57:23.991" v="8396" actId="13822"/>
          <ac:spMkLst>
            <pc:docMk/>
            <pc:sldMk cId="380917216" sldId="587"/>
            <ac:spMk id="35" creationId="{D9695408-B9E0-9F2B-7004-2F047C3DAF43}"/>
          </ac:spMkLst>
        </pc:spChg>
        <pc:spChg chg="mod">
          <ac:chgData name="Meena, Ramjilal" userId="04f47ffa-00dc-4f53-a1c1-93674d103375" providerId="ADAL" clId="{580846D2-2855-4898-9A81-FD7550FB26EA}" dt="2023-11-29T03:57:33.827" v="8397" actId="13822"/>
          <ac:spMkLst>
            <pc:docMk/>
            <pc:sldMk cId="380917216" sldId="587"/>
            <ac:spMk id="36" creationId="{BB73E6D3-DB37-B381-F28B-8BD7CFF81799}"/>
          </ac:spMkLst>
        </pc:spChg>
      </pc:sldChg>
      <pc:sldChg chg="add ord">
        <pc:chgData name="Meena, Ramjilal" userId="04f47ffa-00dc-4f53-a1c1-93674d103375" providerId="ADAL" clId="{580846D2-2855-4898-9A81-FD7550FB26EA}" dt="2023-11-29T03:58:08.451" v="8406"/>
        <pc:sldMkLst>
          <pc:docMk/>
          <pc:sldMk cId="1081535181" sldId="587"/>
        </pc:sldMkLst>
      </pc:sldChg>
      <pc:sldChg chg="add del">
        <pc:chgData name="Meena, Ramjilal" userId="04f47ffa-00dc-4f53-a1c1-93674d103375" providerId="ADAL" clId="{580846D2-2855-4898-9A81-FD7550FB26EA}" dt="2023-11-29T03:57:59.585" v="8402" actId="47"/>
        <pc:sldMkLst>
          <pc:docMk/>
          <pc:sldMk cId="927199622" sldId="588"/>
        </pc:sldMkLst>
      </pc:sldChg>
      <pc:sldChg chg="modSp add del mod">
        <pc:chgData name="Meena, Ramjilal" userId="04f47ffa-00dc-4f53-a1c1-93674d103375" providerId="ADAL" clId="{580846D2-2855-4898-9A81-FD7550FB26EA}" dt="2023-12-01T07:21:38.090" v="8824" actId="47"/>
        <pc:sldMkLst>
          <pc:docMk/>
          <pc:sldMk cId="3033657850" sldId="588"/>
        </pc:sldMkLst>
        <pc:spChg chg="mod">
          <ac:chgData name="Meena, Ramjilal" userId="04f47ffa-00dc-4f53-a1c1-93674d103375" providerId="ADAL" clId="{580846D2-2855-4898-9A81-FD7550FB26EA}" dt="2023-11-29T04:01:51.919" v="8424" actId="20577"/>
          <ac:spMkLst>
            <pc:docMk/>
            <pc:sldMk cId="3033657850" sldId="588"/>
            <ac:spMk id="2" creationId="{02B6A7F7-54D2-8416-DF9F-E664A28B4D51}"/>
          </ac:spMkLst>
        </pc:spChg>
        <pc:spChg chg="mod">
          <ac:chgData name="Meena, Ramjilal" userId="04f47ffa-00dc-4f53-a1c1-93674d103375" providerId="ADAL" clId="{580846D2-2855-4898-9A81-FD7550FB26EA}" dt="2023-11-29T04:02:16.612" v="8429" actId="20577"/>
          <ac:spMkLst>
            <pc:docMk/>
            <pc:sldMk cId="3033657850" sldId="588"/>
            <ac:spMk id="4" creationId="{3332AEE5-98AD-BBDF-02F6-D63F99A7F892}"/>
          </ac:spMkLst>
        </pc:spChg>
        <pc:spChg chg="mod">
          <ac:chgData name="Meena, Ramjilal" userId="04f47ffa-00dc-4f53-a1c1-93674d103375" providerId="ADAL" clId="{580846D2-2855-4898-9A81-FD7550FB26EA}" dt="2023-11-29T04:02:05.355" v="8427" actId="13822"/>
          <ac:spMkLst>
            <pc:docMk/>
            <pc:sldMk cId="3033657850" sldId="588"/>
            <ac:spMk id="34" creationId="{52EB1B9B-AD4E-0808-21BF-EC39308B78F9}"/>
          </ac:spMkLst>
        </pc:spChg>
        <pc:spChg chg="mod">
          <ac:chgData name="Meena, Ramjilal" userId="04f47ffa-00dc-4f53-a1c1-93674d103375" providerId="ADAL" clId="{580846D2-2855-4898-9A81-FD7550FB26EA}" dt="2023-11-29T04:02:02.781" v="8426" actId="13822"/>
          <ac:spMkLst>
            <pc:docMk/>
            <pc:sldMk cId="3033657850" sldId="588"/>
            <ac:spMk id="35" creationId="{D9695408-B9E0-9F2B-7004-2F047C3DAF43}"/>
          </ac:spMkLst>
        </pc:spChg>
        <pc:spChg chg="mod">
          <ac:chgData name="Meena, Ramjilal" userId="04f47ffa-00dc-4f53-a1c1-93674d103375" providerId="ADAL" clId="{580846D2-2855-4898-9A81-FD7550FB26EA}" dt="2023-11-29T04:02:00.440" v="8425" actId="13822"/>
          <ac:spMkLst>
            <pc:docMk/>
            <pc:sldMk cId="3033657850" sldId="588"/>
            <ac:spMk id="36" creationId="{BB73E6D3-DB37-B381-F28B-8BD7CFF81799}"/>
          </ac:spMkLst>
        </pc:spChg>
      </pc:sldChg>
      <pc:sldChg chg="addSp modSp add del mod">
        <pc:chgData name="Meena, Ramjilal" userId="04f47ffa-00dc-4f53-a1c1-93674d103375" providerId="ADAL" clId="{580846D2-2855-4898-9A81-FD7550FB26EA}" dt="2023-12-01T07:21:52.552" v="8825" actId="47"/>
        <pc:sldMkLst>
          <pc:docMk/>
          <pc:sldMk cId="2987193083" sldId="589"/>
        </pc:sldMkLst>
        <pc:spChg chg="mod">
          <ac:chgData name="Meena, Ramjilal" userId="04f47ffa-00dc-4f53-a1c1-93674d103375" providerId="ADAL" clId="{580846D2-2855-4898-9A81-FD7550FB26EA}" dt="2023-11-29T04:29:20.674" v="8482" actId="20577"/>
          <ac:spMkLst>
            <pc:docMk/>
            <pc:sldMk cId="2987193083" sldId="589"/>
            <ac:spMk id="2" creationId="{02B6A7F7-54D2-8416-DF9F-E664A28B4D51}"/>
          </ac:spMkLst>
        </pc:spChg>
        <pc:spChg chg="add mod">
          <ac:chgData name="Meena, Ramjilal" userId="04f47ffa-00dc-4f53-a1c1-93674d103375" providerId="ADAL" clId="{580846D2-2855-4898-9A81-FD7550FB26EA}" dt="2023-11-29T04:28:47.440" v="8475" actId="14100"/>
          <ac:spMkLst>
            <pc:docMk/>
            <pc:sldMk cId="2987193083" sldId="589"/>
            <ac:spMk id="3" creationId="{5A61DA62-2198-6AD2-E671-4F1440098260}"/>
          </ac:spMkLst>
        </pc:spChg>
        <pc:spChg chg="mod">
          <ac:chgData name="Meena, Ramjilal" userId="04f47ffa-00dc-4f53-a1c1-93674d103375" providerId="ADAL" clId="{580846D2-2855-4898-9A81-FD7550FB26EA}" dt="2023-11-29T04:29:08.692" v="8478" actId="20577"/>
          <ac:spMkLst>
            <pc:docMk/>
            <pc:sldMk cId="2987193083" sldId="589"/>
            <ac:spMk id="4" creationId="{3332AEE5-98AD-BBDF-02F6-D63F99A7F892}"/>
          </ac:spMkLst>
        </pc:spChg>
        <pc:spChg chg="mod">
          <ac:chgData name="Meena, Ramjilal" userId="04f47ffa-00dc-4f53-a1c1-93674d103375" providerId="ADAL" clId="{580846D2-2855-4898-9A81-FD7550FB26EA}" dt="2023-11-29T04:29:14.531" v="8479" actId="13822"/>
          <ac:spMkLst>
            <pc:docMk/>
            <pc:sldMk cId="2987193083" sldId="589"/>
            <ac:spMk id="34" creationId="{52EB1B9B-AD4E-0808-21BF-EC39308B78F9}"/>
          </ac:spMkLst>
        </pc:spChg>
        <pc:spChg chg="mod">
          <ac:chgData name="Meena, Ramjilal" userId="04f47ffa-00dc-4f53-a1c1-93674d103375" providerId="ADAL" clId="{580846D2-2855-4898-9A81-FD7550FB26EA}" dt="2023-11-29T04:29:16.340" v="8480" actId="13822"/>
          <ac:spMkLst>
            <pc:docMk/>
            <pc:sldMk cId="2987193083" sldId="589"/>
            <ac:spMk id="36" creationId="{BB73E6D3-DB37-B381-F28B-8BD7CFF81799}"/>
          </ac:spMkLst>
        </pc:spChg>
        <pc:picChg chg="mod">
          <ac:chgData name="Meena, Ramjilal" userId="04f47ffa-00dc-4f53-a1c1-93674d103375" providerId="ADAL" clId="{580846D2-2855-4898-9A81-FD7550FB26EA}" dt="2023-11-29T04:28:52.496" v="8476" actId="1076"/>
          <ac:picMkLst>
            <pc:docMk/>
            <pc:sldMk cId="2987193083" sldId="589"/>
            <ac:picMk id="17" creationId="{9BE10618-F5CB-59B0-EA46-EA97233B5F23}"/>
          </ac:picMkLst>
        </pc:picChg>
      </pc:sldChg>
      <pc:sldChg chg="delSp modSp mod ord">
        <pc:chgData name="Meena, Ramjilal" userId="04f47ffa-00dc-4f53-a1c1-93674d103375" providerId="ADAL" clId="{580846D2-2855-4898-9A81-FD7550FB26EA}" dt="2023-12-09T04:15:05.398" v="10262" actId="207"/>
        <pc:sldMkLst>
          <pc:docMk/>
          <pc:sldMk cId="2038776230" sldId="590"/>
        </pc:sldMkLst>
        <pc:spChg chg="mod">
          <ac:chgData name="Meena, Ramjilal" userId="04f47ffa-00dc-4f53-a1c1-93674d103375" providerId="ADAL" clId="{580846D2-2855-4898-9A81-FD7550FB26EA}" dt="2023-12-09T04:15:05.398" v="10262" actId="207"/>
          <ac:spMkLst>
            <pc:docMk/>
            <pc:sldMk cId="2038776230" sldId="590"/>
            <ac:spMk id="4" creationId="{126B4D68-EE0C-569B-9D76-35B7D4CD6336}"/>
          </ac:spMkLst>
        </pc:spChg>
        <pc:spChg chg="del">
          <ac:chgData name="Meena, Ramjilal" userId="04f47ffa-00dc-4f53-a1c1-93674d103375" providerId="ADAL" clId="{580846D2-2855-4898-9A81-FD7550FB26EA}" dt="2023-12-09T04:10:58.704" v="10224" actId="478"/>
          <ac:spMkLst>
            <pc:docMk/>
            <pc:sldMk cId="2038776230" sldId="590"/>
            <ac:spMk id="5" creationId="{3503417E-1E68-BEAC-18AD-DD7B76A9C1E5}"/>
          </ac:spMkLst>
        </pc:spChg>
      </pc:sldChg>
      <pc:sldChg chg="modSp mod">
        <pc:chgData name="Meena, Ramjilal" userId="04f47ffa-00dc-4f53-a1c1-93674d103375" providerId="ADAL" clId="{580846D2-2855-4898-9A81-FD7550FB26EA}" dt="2023-12-02T10:03:51.568" v="8840" actId="6549"/>
        <pc:sldMkLst>
          <pc:docMk/>
          <pc:sldMk cId="2589651531" sldId="591"/>
        </pc:sldMkLst>
        <pc:spChg chg="mod">
          <ac:chgData name="Meena, Ramjilal" userId="04f47ffa-00dc-4f53-a1c1-93674d103375" providerId="ADAL" clId="{580846D2-2855-4898-9A81-FD7550FB26EA}" dt="2023-12-02T10:03:51.568" v="8840" actId="6549"/>
          <ac:spMkLst>
            <pc:docMk/>
            <pc:sldMk cId="2589651531" sldId="591"/>
            <ac:spMk id="4" creationId="{15AF30F7-E43F-DE58-4B00-41643861D5AE}"/>
          </ac:spMkLst>
        </pc:spChg>
        <pc:picChg chg="mod">
          <ac:chgData name="Meena, Ramjilal" userId="04f47ffa-00dc-4f53-a1c1-93674d103375" providerId="ADAL" clId="{580846D2-2855-4898-9A81-FD7550FB26EA}" dt="2023-11-30T12:13:17.873" v="8492" actId="1076"/>
          <ac:picMkLst>
            <pc:docMk/>
            <pc:sldMk cId="2589651531" sldId="591"/>
            <ac:picMk id="9" creationId="{8B72934E-4366-7DF4-E13A-42BF29663F85}"/>
          </ac:picMkLst>
        </pc:picChg>
      </pc:sldChg>
      <pc:sldChg chg="addSp modSp mod">
        <pc:chgData name="Meena, Ramjilal" userId="04f47ffa-00dc-4f53-a1c1-93674d103375" providerId="ADAL" clId="{580846D2-2855-4898-9A81-FD7550FB26EA}" dt="2023-12-04T03:17:59.103" v="8895" actId="1076"/>
        <pc:sldMkLst>
          <pc:docMk/>
          <pc:sldMk cId="1127441188" sldId="592"/>
        </pc:sldMkLst>
        <pc:spChg chg="mod">
          <ac:chgData name="Meena, Ramjilal" userId="04f47ffa-00dc-4f53-a1c1-93674d103375" providerId="ADAL" clId="{580846D2-2855-4898-9A81-FD7550FB26EA}" dt="2023-12-02T10:05:13.352" v="8841" actId="6549"/>
          <ac:spMkLst>
            <pc:docMk/>
            <pc:sldMk cId="1127441188" sldId="592"/>
            <ac:spMk id="2" creationId="{9C5DD57F-2FE6-ECB7-1681-7956002264DB}"/>
          </ac:spMkLst>
        </pc:spChg>
        <pc:spChg chg="mod">
          <ac:chgData name="Meena, Ramjilal" userId="04f47ffa-00dc-4f53-a1c1-93674d103375" providerId="ADAL" clId="{580846D2-2855-4898-9A81-FD7550FB26EA}" dt="2023-12-02T10:54:07.234" v="8893" actId="207"/>
          <ac:spMkLst>
            <pc:docMk/>
            <pc:sldMk cId="1127441188" sldId="592"/>
            <ac:spMk id="4" creationId="{15AF30F7-E43F-DE58-4B00-41643861D5AE}"/>
          </ac:spMkLst>
        </pc:spChg>
        <pc:spChg chg="mod">
          <ac:chgData name="Meena, Ramjilal" userId="04f47ffa-00dc-4f53-a1c1-93674d103375" providerId="ADAL" clId="{580846D2-2855-4898-9A81-FD7550FB26EA}" dt="2023-12-02T10:53:43.065" v="8885" actId="1076"/>
          <ac:spMkLst>
            <pc:docMk/>
            <pc:sldMk cId="1127441188" sldId="592"/>
            <ac:spMk id="5" creationId="{9D9257FE-02E7-3208-2FC6-F06ABB4A9859}"/>
          </ac:spMkLst>
        </pc:spChg>
        <pc:picChg chg="add mod">
          <ac:chgData name="Meena, Ramjilal" userId="04f47ffa-00dc-4f53-a1c1-93674d103375" providerId="ADAL" clId="{580846D2-2855-4898-9A81-FD7550FB26EA}" dt="2023-12-04T03:17:59.103" v="8895" actId="1076"/>
          <ac:picMkLst>
            <pc:docMk/>
            <pc:sldMk cId="1127441188" sldId="592"/>
            <ac:picMk id="6" creationId="{FD2D711B-8786-A5AD-BCDF-5BADE5977E10}"/>
          </ac:picMkLst>
        </pc:picChg>
      </pc:sldChg>
      <pc:sldChg chg="addSp delSp modSp mod ord">
        <pc:chgData name="Meena, Ramjilal" userId="04f47ffa-00dc-4f53-a1c1-93674d103375" providerId="ADAL" clId="{580846D2-2855-4898-9A81-FD7550FB26EA}" dt="2023-12-10T05:08:31.134" v="10401" actId="403"/>
        <pc:sldMkLst>
          <pc:docMk/>
          <pc:sldMk cId="4065400426" sldId="594"/>
        </pc:sldMkLst>
        <pc:spChg chg="mod">
          <ac:chgData name="Meena, Ramjilal" userId="04f47ffa-00dc-4f53-a1c1-93674d103375" providerId="ADAL" clId="{580846D2-2855-4898-9A81-FD7550FB26EA}" dt="2023-12-05T03:12:18.744" v="9468" actId="207"/>
          <ac:spMkLst>
            <pc:docMk/>
            <pc:sldMk cId="4065400426" sldId="594"/>
            <ac:spMk id="2" creationId="{9C5DD57F-2FE6-ECB7-1681-7956002264DB}"/>
          </ac:spMkLst>
        </pc:spChg>
        <pc:spChg chg="add mod">
          <ac:chgData name="Meena, Ramjilal" userId="04f47ffa-00dc-4f53-a1c1-93674d103375" providerId="ADAL" clId="{580846D2-2855-4898-9A81-FD7550FB26EA}" dt="2023-12-10T05:08:31.134" v="10401" actId="403"/>
          <ac:spMkLst>
            <pc:docMk/>
            <pc:sldMk cId="4065400426" sldId="594"/>
            <ac:spMk id="4" creationId="{7546AD0C-3D14-09F7-381D-EA0348A5BE0C}"/>
          </ac:spMkLst>
        </pc:spChg>
        <pc:spChg chg="add del mod">
          <ac:chgData name="Meena, Ramjilal" userId="04f47ffa-00dc-4f53-a1c1-93674d103375" providerId="ADAL" clId="{580846D2-2855-4898-9A81-FD7550FB26EA}" dt="2023-12-10T05:08:13.944" v="10400" actId="478"/>
          <ac:spMkLst>
            <pc:docMk/>
            <pc:sldMk cId="4065400426" sldId="594"/>
            <ac:spMk id="7" creationId="{EC2B3CF7-6444-7420-B167-7A2780085C26}"/>
          </ac:spMkLst>
        </pc:spChg>
        <pc:graphicFrameChg chg="add mod modGraphic">
          <ac:chgData name="Meena, Ramjilal" userId="04f47ffa-00dc-4f53-a1c1-93674d103375" providerId="ADAL" clId="{580846D2-2855-4898-9A81-FD7550FB26EA}" dt="2023-12-06T03:41:55.683" v="9879" actId="1076"/>
          <ac:graphicFrameMkLst>
            <pc:docMk/>
            <pc:sldMk cId="4065400426" sldId="594"/>
            <ac:graphicFrameMk id="3" creationId="{A5F6F9CB-EBC5-4CB0-072E-5CD75799336A}"/>
          </ac:graphicFrameMkLst>
        </pc:graphicFrameChg>
      </pc:sldChg>
      <pc:sldChg chg="addSp modSp add mod ord">
        <pc:chgData name="Meena, Ramjilal" userId="04f47ffa-00dc-4f53-a1c1-93674d103375" providerId="ADAL" clId="{580846D2-2855-4898-9A81-FD7550FB26EA}" dt="2023-12-01T07:17:03.550" v="8749"/>
        <pc:sldMkLst>
          <pc:docMk/>
          <pc:sldMk cId="1925211637" sldId="595"/>
        </pc:sldMkLst>
        <pc:spChg chg="mod">
          <ac:chgData name="Meena, Ramjilal" userId="04f47ffa-00dc-4f53-a1c1-93674d103375" providerId="ADAL" clId="{580846D2-2855-4898-9A81-FD7550FB26EA}" dt="2023-11-30T12:32:14.252" v="8580" actId="207"/>
          <ac:spMkLst>
            <pc:docMk/>
            <pc:sldMk cId="1925211637" sldId="595"/>
            <ac:spMk id="2" creationId="{9C5DD57F-2FE6-ECB7-1681-7956002264DB}"/>
          </ac:spMkLst>
        </pc:spChg>
        <pc:spChg chg="mod">
          <ac:chgData name="Meena, Ramjilal" userId="04f47ffa-00dc-4f53-a1c1-93674d103375" providerId="ADAL" clId="{580846D2-2855-4898-9A81-FD7550FB26EA}" dt="2023-11-30T12:23:17.893" v="8553" actId="2711"/>
          <ac:spMkLst>
            <pc:docMk/>
            <pc:sldMk cId="1925211637" sldId="595"/>
            <ac:spMk id="4" creationId="{15AF30F7-E43F-DE58-4B00-41643861D5AE}"/>
          </ac:spMkLst>
        </pc:spChg>
        <pc:spChg chg="mod">
          <ac:chgData name="Meena, Ramjilal" userId="04f47ffa-00dc-4f53-a1c1-93674d103375" providerId="ADAL" clId="{580846D2-2855-4898-9A81-FD7550FB26EA}" dt="2023-11-30T12:25:16.609" v="8563" actId="5793"/>
          <ac:spMkLst>
            <pc:docMk/>
            <pc:sldMk cId="1925211637" sldId="595"/>
            <ac:spMk id="5" creationId="{9D9257FE-02E7-3208-2FC6-F06ABB4A9859}"/>
          </ac:spMkLst>
        </pc:spChg>
        <pc:picChg chg="add mod">
          <ac:chgData name="Meena, Ramjilal" userId="04f47ffa-00dc-4f53-a1c1-93674d103375" providerId="ADAL" clId="{580846D2-2855-4898-9A81-FD7550FB26EA}" dt="2023-11-30T12:20:15.704" v="8522" actId="14100"/>
          <ac:picMkLst>
            <pc:docMk/>
            <pc:sldMk cId="1925211637" sldId="595"/>
            <ac:picMk id="3" creationId="{32311BB8-7C2C-B213-B3B0-6CBC895E7263}"/>
          </ac:picMkLst>
        </pc:picChg>
      </pc:sldChg>
      <pc:sldChg chg="addSp delSp modSp add mod ord">
        <pc:chgData name="Meena, Ramjilal" userId="04f47ffa-00dc-4f53-a1c1-93674d103375" providerId="ADAL" clId="{580846D2-2855-4898-9A81-FD7550FB26EA}" dt="2023-12-01T07:17:03.550" v="8749"/>
        <pc:sldMkLst>
          <pc:docMk/>
          <pc:sldMk cId="3681825133" sldId="596"/>
        </pc:sldMkLst>
        <pc:spChg chg="mod">
          <ac:chgData name="Meena, Ramjilal" userId="04f47ffa-00dc-4f53-a1c1-93674d103375" providerId="ADAL" clId="{580846D2-2855-4898-9A81-FD7550FB26EA}" dt="2023-11-30T12:32:10.515" v="8579" actId="207"/>
          <ac:spMkLst>
            <pc:docMk/>
            <pc:sldMk cId="3681825133" sldId="596"/>
            <ac:spMk id="2" creationId="{9C5DD57F-2FE6-ECB7-1681-7956002264DB}"/>
          </ac:spMkLst>
        </pc:spChg>
        <pc:spChg chg="mod">
          <ac:chgData name="Meena, Ramjilal" userId="04f47ffa-00dc-4f53-a1c1-93674d103375" providerId="ADAL" clId="{580846D2-2855-4898-9A81-FD7550FB26EA}" dt="2023-12-01T05:09:26.168" v="8641" actId="20577"/>
          <ac:spMkLst>
            <pc:docMk/>
            <pc:sldMk cId="3681825133" sldId="596"/>
            <ac:spMk id="4" creationId="{15AF30F7-E43F-DE58-4B00-41643861D5AE}"/>
          </ac:spMkLst>
        </pc:spChg>
        <pc:spChg chg="mod">
          <ac:chgData name="Meena, Ramjilal" userId="04f47ffa-00dc-4f53-a1c1-93674d103375" providerId="ADAL" clId="{580846D2-2855-4898-9A81-FD7550FB26EA}" dt="2023-11-30T12:34:52.052" v="8605" actId="1076"/>
          <ac:spMkLst>
            <pc:docMk/>
            <pc:sldMk cId="3681825133" sldId="596"/>
            <ac:spMk id="5" creationId="{9D9257FE-02E7-3208-2FC6-F06ABB4A9859}"/>
          </ac:spMkLst>
        </pc:spChg>
        <pc:spChg chg="add mod">
          <ac:chgData name="Meena, Ramjilal" userId="04f47ffa-00dc-4f53-a1c1-93674d103375" providerId="ADAL" clId="{580846D2-2855-4898-9A81-FD7550FB26EA}" dt="2023-12-01T05:11:07.437" v="8643" actId="1076"/>
          <ac:spMkLst>
            <pc:docMk/>
            <pc:sldMk cId="3681825133" sldId="596"/>
            <ac:spMk id="12" creationId="{0CC350FB-B644-8FC2-2B18-1D1E4D128402}"/>
          </ac:spMkLst>
        </pc:spChg>
        <pc:picChg chg="del">
          <ac:chgData name="Meena, Ramjilal" userId="04f47ffa-00dc-4f53-a1c1-93674d103375" providerId="ADAL" clId="{580846D2-2855-4898-9A81-FD7550FB26EA}" dt="2023-11-30T12:34:25.606" v="8599" actId="478"/>
          <ac:picMkLst>
            <pc:docMk/>
            <pc:sldMk cId="3681825133" sldId="596"/>
            <ac:picMk id="3" creationId="{32311BB8-7C2C-B213-B3B0-6CBC895E7263}"/>
          </ac:picMkLst>
        </pc:picChg>
        <pc:picChg chg="add mod">
          <ac:chgData name="Meena, Ramjilal" userId="04f47ffa-00dc-4f53-a1c1-93674d103375" providerId="ADAL" clId="{580846D2-2855-4898-9A81-FD7550FB26EA}" dt="2023-11-30T12:36:53.905" v="8631" actId="1076"/>
          <ac:picMkLst>
            <pc:docMk/>
            <pc:sldMk cId="3681825133" sldId="596"/>
            <ac:picMk id="7" creationId="{0E2CABBB-5AFF-9FFB-B418-25DE04673E38}"/>
          </ac:picMkLst>
        </pc:picChg>
        <pc:picChg chg="add mod">
          <ac:chgData name="Meena, Ramjilal" userId="04f47ffa-00dc-4f53-a1c1-93674d103375" providerId="ADAL" clId="{580846D2-2855-4898-9A81-FD7550FB26EA}" dt="2023-11-30T12:35:24.617" v="8614" actId="14100"/>
          <ac:picMkLst>
            <pc:docMk/>
            <pc:sldMk cId="3681825133" sldId="596"/>
            <ac:picMk id="9" creationId="{480985B8-99FC-BE01-D2C1-227CBF204B9D}"/>
          </ac:picMkLst>
        </pc:picChg>
      </pc:sldChg>
      <pc:sldChg chg="add del ord">
        <pc:chgData name="Meena, Ramjilal" userId="04f47ffa-00dc-4f53-a1c1-93674d103375" providerId="ADAL" clId="{580846D2-2855-4898-9A81-FD7550FB26EA}" dt="2023-12-01T07:20:57.740" v="8816" actId="47"/>
        <pc:sldMkLst>
          <pc:docMk/>
          <pc:sldMk cId="1537112261" sldId="597"/>
        </pc:sldMkLst>
      </pc:sldChg>
      <pc:sldChg chg="add ord">
        <pc:chgData name="Meena, Ramjilal" userId="04f47ffa-00dc-4f53-a1c1-93674d103375" providerId="ADAL" clId="{580846D2-2855-4898-9A81-FD7550FB26EA}" dt="2023-12-01T06:40:32.872" v="8728"/>
        <pc:sldMkLst>
          <pc:docMk/>
          <pc:sldMk cId="2679163931" sldId="598"/>
        </pc:sldMkLst>
      </pc:sldChg>
      <pc:sldChg chg="modSp add del mod ord">
        <pc:chgData name="Meena, Ramjilal" userId="04f47ffa-00dc-4f53-a1c1-93674d103375" providerId="ADAL" clId="{580846D2-2855-4898-9A81-FD7550FB26EA}" dt="2023-12-09T03:59:29.363" v="10193" actId="14100"/>
        <pc:sldMkLst>
          <pc:docMk/>
          <pc:sldMk cId="1864954722" sldId="599"/>
        </pc:sldMkLst>
        <pc:spChg chg="mod">
          <ac:chgData name="Meena, Ramjilal" userId="04f47ffa-00dc-4f53-a1c1-93674d103375" providerId="ADAL" clId="{580846D2-2855-4898-9A81-FD7550FB26EA}" dt="2023-12-01T07:17:10.073" v="8751" actId="20577"/>
          <ac:spMkLst>
            <pc:docMk/>
            <pc:sldMk cId="1864954722" sldId="599"/>
            <ac:spMk id="2" creationId="{02B6A7F7-54D2-8416-DF9F-E664A28B4D51}"/>
          </ac:spMkLst>
        </pc:spChg>
        <pc:spChg chg="mod">
          <ac:chgData name="Meena, Ramjilal" userId="04f47ffa-00dc-4f53-a1c1-93674d103375" providerId="ADAL" clId="{580846D2-2855-4898-9A81-FD7550FB26EA}" dt="2023-12-01T07:23:18.324" v="8835" actId="20577"/>
          <ac:spMkLst>
            <pc:docMk/>
            <pc:sldMk cId="1864954722" sldId="599"/>
            <ac:spMk id="4" creationId="{3332AEE5-98AD-BBDF-02F6-D63F99A7F892}"/>
          </ac:spMkLst>
        </pc:spChg>
        <pc:spChg chg="mod">
          <ac:chgData name="Meena, Ramjilal" userId="04f47ffa-00dc-4f53-a1c1-93674d103375" providerId="ADAL" clId="{580846D2-2855-4898-9A81-FD7550FB26EA}" dt="2023-12-01T07:19:02.188" v="8802" actId="1076"/>
          <ac:spMkLst>
            <pc:docMk/>
            <pc:sldMk cId="1864954722" sldId="599"/>
            <ac:spMk id="34" creationId="{52EB1B9B-AD4E-0808-21BF-EC39308B78F9}"/>
          </ac:spMkLst>
        </pc:spChg>
        <pc:spChg chg="mod">
          <ac:chgData name="Meena, Ramjilal" userId="04f47ffa-00dc-4f53-a1c1-93674d103375" providerId="ADAL" clId="{580846D2-2855-4898-9A81-FD7550FB26EA}" dt="2023-12-01T07:19:56.300" v="8812" actId="13822"/>
          <ac:spMkLst>
            <pc:docMk/>
            <pc:sldMk cId="1864954722" sldId="599"/>
            <ac:spMk id="35" creationId="{D9695408-B9E0-9F2B-7004-2F047C3DAF43}"/>
          </ac:spMkLst>
        </pc:spChg>
        <pc:spChg chg="mod">
          <ac:chgData name="Meena, Ramjilal" userId="04f47ffa-00dc-4f53-a1c1-93674d103375" providerId="ADAL" clId="{580846D2-2855-4898-9A81-FD7550FB26EA}" dt="2023-12-09T03:59:29.363" v="10193" actId="14100"/>
          <ac:spMkLst>
            <pc:docMk/>
            <pc:sldMk cId="1864954722" sldId="599"/>
            <ac:spMk id="36" creationId="{BB73E6D3-DB37-B381-F28B-8BD7CFF81799}"/>
          </ac:spMkLst>
        </pc:spChg>
      </pc:sldChg>
      <pc:sldChg chg="addSp delSp modSp add mod ord">
        <pc:chgData name="Meena, Ramjilal" userId="04f47ffa-00dc-4f53-a1c1-93674d103375" providerId="ADAL" clId="{580846D2-2855-4898-9A81-FD7550FB26EA}" dt="2023-12-09T03:58:16.606" v="10186" actId="14100"/>
        <pc:sldMkLst>
          <pc:docMk/>
          <pc:sldMk cId="2668487436" sldId="600"/>
        </pc:sldMkLst>
        <pc:spChg chg="mod">
          <ac:chgData name="Meena, Ramjilal" userId="04f47ffa-00dc-4f53-a1c1-93674d103375" providerId="ADAL" clId="{580846D2-2855-4898-9A81-FD7550FB26EA}" dt="2023-12-01T07:21:17.704" v="8821" actId="20577"/>
          <ac:spMkLst>
            <pc:docMk/>
            <pc:sldMk cId="2668487436" sldId="600"/>
            <ac:spMk id="2" creationId="{02B6A7F7-54D2-8416-DF9F-E664A28B4D51}"/>
          </ac:spMkLst>
        </pc:spChg>
        <pc:spChg chg="mod">
          <ac:chgData name="Meena, Ramjilal" userId="04f47ffa-00dc-4f53-a1c1-93674d103375" providerId="ADAL" clId="{580846D2-2855-4898-9A81-FD7550FB26EA}" dt="2023-12-01T07:23:24.335" v="8837" actId="20577"/>
          <ac:spMkLst>
            <pc:docMk/>
            <pc:sldMk cId="2668487436" sldId="600"/>
            <ac:spMk id="4" creationId="{3332AEE5-98AD-BBDF-02F6-D63F99A7F892}"/>
          </ac:spMkLst>
        </pc:spChg>
        <pc:spChg chg="mod">
          <ac:chgData name="Meena, Ramjilal" userId="04f47ffa-00dc-4f53-a1c1-93674d103375" providerId="ADAL" clId="{580846D2-2855-4898-9A81-FD7550FB26EA}" dt="2023-12-04T03:52:24.741" v="9419" actId="13822"/>
          <ac:spMkLst>
            <pc:docMk/>
            <pc:sldMk cId="2668487436" sldId="600"/>
            <ac:spMk id="5" creationId="{EC585F29-C7F4-02A8-A8DB-4906B2B2FE1A}"/>
          </ac:spMkLst>
        </pc:spChg>
        <pc:spChg chg="add mod">
          <ac:chgData name="Meena, Ramjilal" userId="04f47ffa-00dc-4f53-a1c1-93674d103375" providerId="ADAL" clId="{580846D2-2855-4898-9A81-FD7550FB26EA}" dt="2023-12-09T03:58:16.606" v="10186" actId="14100"/>
          <ac:spMkLst>
            <pc:docMk/>
            <pc:sldMk cId="2668487436" sldId="600"/>
            <ac:spMk id="7" creationId="{6888AB1E-1E9F-C751-FF08-824DBB1858D4}"/>
          </ac:spMkLst>
        </pc:spChg>
        <pc:spChg chg="del mod">
          <ac:chgData name="Meena, Ramjilal" userId="04f47ffa-00dc-4f53-a1c1-93674d103375" providerId="ADAL" clId="{580846D2-2855-4898-9A81-FD7550FB26EA}" dt="2023-12-09T03:57:51.045" v="10179" actId="478"/>
          <ac:spMkLst>
            <pc:docMk/>
            <pc:sldMk cId="2668487436" sldId="600"/>
            <ac:spMk id="34" creationId="{52EB1B9B-AD4E-0808-21BF-EC39308B78F9}"/>
          </ac:spMkLst>
        </pc:spChg>
        <pc:spChg chg="mod">
          <ac:chgData name="Meena, Ramjilal" userId="04f47ffa-00dc-4f53-a1c1-93674d103375" providerId="ADAL" clId="{580846D2-2855-4898-9A81-FD7550FB26EA}" dt="2023-12-01T07:21:14.291" v="8819" actId="13822"/>
          <ac:spMkLst>
            <pc:docMk/>
            <pc:sldMk cId="2668487436" sldId="600"/>
            <ac:spMk id="36" creationId="{BB73E6D3-DB37-B381-F28B-8BD7CFF81799}"/>
          </ac:spMkLst>
        </pc:spChg>
      </pc:sldChg>
      <pc:sldChg chg="addSp delSp modSp add mod ord">
        <pc:chgData name="Meena, Ramjilal" userId="04f47ffa-00dc-4f53-a1c1-93674d103375" providerId="ADAL" clId="{580846D2-2855-4898-9A81-FD7550FB26EA}" dt="2023-12-09T03:56:32.834" v="10176" actId="403"/>
        <pc:sldMkLst>
          <pc:docMk/>
          <pc:sldMk cId="3443122342" sldId="601"/>
        </pc:sldMkLst>
        <pc:spChg chg="mod">
          <ac:chgData name="Meena, Ramjilal" userId="04f47ffa-00dc-4f53-a1c1-93674d103375" providerId="ADAL" clId="{580846D2-2855-4898-9A81-FD7550FB26EA}" dt="2023-12-04T03:53:07.696" v="9426" actId="6549"/>
          <ac:spMkLst>
            <pc:docMk/>
            <pc:sldMk cId="3443122342" sldId="601"/>
            <ac:spMk id="2" creationId="{02B6A7F7-54D2-8416-DF9F-E664A28B4D51}"/>
          </ac:spMkLst>
        </pc:spChg>
        <pc:spChg chg="del mod">
          <ac:chgData name="Meena, Ramjilal" userId="04f47ffa-00dc-4f53-a1c1-93674d103375" providerId="ADAL" clId="{580846D2-2855-4898-9A81-FD7550FB26EA}" dt="2023-12-09T03:55:57.062" v="10169" actId="478"/>
          <ac:spMkLst>
            <pc:docMk/>
            <pc:sldMk cId="3443122342" sldId="601"/>
            <ac:spMk id="3" creationId="{B64C4D9E-B7F2-6B53-7173-A96A5921576B}"/>
          </ac:spMkLst>
        </pc:spChg>
        <pc:spChg chg="mod">
          <ac:chgData name="Meena, Ramjilal" userId="04f47ffa-00dc-4f53-a1c1-93674d103375" providerId="ADAL" clId="{580846D2-2855-4898-9A81-FD7550FB26EA}" dt="2023-12-04T03:53:12.956" v="9428" actId="6549"/>
          <ac:spMkLst>
            <pc:docMk/>
            <pc:sldMk cId="3443122342" sldId="601"/>
            <ac:spMk id="4" creationId="{3332AEE5-98AD-BBDF-02F6-D63F99A7F892}"/>
          </ac:spMkLst>
        </pc:spChg>
        <pc:spChg chg="mod">
          <ac:chgData name="Meena, Ramjilal" userId="04f47ffa-00dc-4f53-a1c1-93674d103375" providerId="ADAL" clId="{580846D2-2855-4898-9A81-FD7550FB26EA}" dt="2023-12-01T07:22:11.220" v="8832" actId="13822"/>
          <ac:spMkLst>
            <pc:docMk/>
            <pc:sldMk cId="3443122342" sldId="601"/>
            <ac:spMk id="5" creationId="{EC585F29-C7F4-02A8-A8DB-4906B2B2FE1A}"/>
          </ac:spMkLst>
        </pc:spChg>
        <pc:spChg chg="add mod">
          <ac:chgData name="Meena, Ramjilal" userId="04f47ffa-00dc-4f53-a1c1-93674d103375" providerId="ADAL" clId="{580846D2-2855-4898-9A81-FD7550FB26EA}" dt="2023-12-09T03:56:32.834" v="10176" actId="403"/>
          <ac:spMkLst>
            <pc:docMk/>
            <pc:sldMk cId="3443122342" sldId="601"/>
            <ac:spMk id="7" creationId="{EFE8F46E-BC59-F85E-1183-55AB793328BB}"/>
          </ac:spMkLst>
        </pc:spChg>
        <pc:spChg chg="mod">
          <ac:chgData name="Meena, Ramjilal" userId="04f47ffa-00dc-4f53-a1c1-93674d103375" providerId="ADAL" clId="{580846D2-2855-4898-9A81-FD7550FB26EA}" dt="2023-12-01T07:22:13.052" v="8833" actId="13822"/>
          <ac:spMkLst>
            <pc:docMk/>
            <pc:sldMk cId="3443122342" sldId="601"/>
            <ac:spMk id="34" creationId="{52EB1B9B-AD4E-0808-21BF-EC39308B78F9}"/>
          </ac:spMkLst>
        </pc:spChg>
      </pc:sldChg>
      <pc:sldChg chg="addSp delSp modSp add mod">
        <pc:chgData name="Meena, Ramjilal" userId="04f47ffa-00dc-4f53-a1c1-93674d103375" providerId="ADAL" clId="{580846D2-2855-4898-9A81-FD7550FB26EA}" dt="2023-12-09T04:35:43.117" v="10394" actId="20577"/>
        <pc:sldMkLst>
          <pc:docMk/>
          <pc:sldMk cId="3950032293" sldId="603"/>
        </pc:sldMkLst>
        <pc:spChg chg="mod">
          <ac:chgData name="Meena, Ramjilal" userId="04f47ffa-00dc-4f53-a1c1-93674d103375" providerId="ADAL" clId="{580846D2-2855-4898-9A81-FD7550FB26EA}" dt="2023-12-09T04:31:26.516" v="10367" actId="207"/>
          <ac:spMkLst>
            <pc:docMk/>
            <pc:sldMk cId="3950032293" sldId="603"/>
            <ac:spMk id="2" creationId="{9C5DD57F-2FE6-ECB7-1681-7956002264DB}"/>
          </ac:spMkLst>
        </pc:spChg>
        <pc:spChg chg="add del">
          <ac:chgData name="Meena, Ramjilal" userId="04f47ffa-00dc-4f53-a1c1-93674d103375" providerId="ADAL" clId="{580846D2-2855-4898-9A81-FD7550FB26EA}" dt="2023-12-04T03:24:01.007" v="8919"/>
          <ac:spMkLst>
            <pc:docMk/>
            <pc:sldMk cId="3950032293" sldId="603"/>
            <ac:spMk id="3" creationId="{72292A9B-5C99-D38B-8409-634D23EA69D6}"/>
          </ac:spMkLst>
        </pc:spChg>
        <pc:spChg chg="mod">
          <ac:chgData name="Meena, Ramjilal" userId="04f47ffa-00dc-4f53-a1c1-93674d103375" providerId="ADAL" clId="{580846D2-2855-4898-9A81-FD7550FB26EA}" dt="2023-12-09T04:35:43.117" v="10394" actId="20577"/>
          <ac:spMkLst>
            <pc:docMk/>
            <pc:sldMk cId="3950032293" sldId="603"/>
            <ac:spMk id="4" creationId="{126B4D68-EE0C-569B-9D76-35B7D4CD6336}"/>
          </ac:spMkLst>
        </pc:spChg>
        <pc:spChg chg="del">
          <ac:chgData name="Meena, Ramjilal" userId="04f47ffa-00dc-4f53-a1c1-93674d103375" providerId="ADAL" clId="{580846D2-2855-4898-9A81-FD7550FB26EA}" dt="2023-12-04T03:37:49.483" v="9165" actId="478"/>
          <ac:spMkLst>
            <pc:docMk/>
            <pc:sldMk cId="3950032293" sldId="603"/>
            <ac:spMk id="5" creationId="{3503417E-1E68-BEAC-18AD-DD7B76A9C1E5}"/>
          </ac:spMkLst>
        </pc:spChg>
        <pc:spChg chg="add del mod">
          <ac:chgData name="Meena, Ramjilal" userId="04f47ffa-00dc-4f53-a1c1-93674d103375" providerId="ADAL" clId="{580846D2-2855-4898-9A81-FD7550FB26EA}" dt="2023-12-04T03:24:09.212" v="8922" actId="478"/>
          <ac:spMkLst>
            <pc:docMk/>
            <pc:sldMk cId="3950032293" sldId="603"/>
            <ac:spMk id="6" creationId="{32748360-22F6-3CE9-7996-F34C946E3A65}"/>
          </ac:spMkLst>
        </pc:spChg>
        <pc:spChg chg="add del mod">
          <ac:chgData name="Meena, Ramjilal" userId="04f47ffa-00dc-4f53-a1c1-93674d103375" providerId="ADAL" clId="{580846D2-2855-4898-9A81-FD7550FB26EA}" dt="2023-12-04T03:38:31.557" v="9170" actId="478"/>
          <ac:spMkLst>
            <pc:docMk/>
            <pc:sldMk cId="3950032293" sldId="603"/>
            <ac:spMk id="11" creationId="{AFB88EF5-9D41-16B8-DDA0-6C89F7EEC7CF}"/>
          </ac:spMkLst>
        </pc:spChg>
      </pc:sldChg>
      <pc:sldChg chg="addSp delSp modSp add mod">
        <pc:chgData name="Meena, Ramjilal" userId="04f47ffa-00dc-4f53-a1c1-93674d103375" providerId="ADAL" clId="{580846D2-2855-4898-9A81-FD7550FB26EA}" dt="2023-12-09T04:31:37.122" v="10371" actId="20577"/>
        <pc:sldMkLst>
          <pc:docMk/>
          <pc:sldMk cId="1476828482" sldId="604"/>
        </pc:sldMkLst>
        <pc:spChg chg="mod">
          <ac:chgData name="Meena, Ramjilal" userId="04f47ffa-00dc-4f53-a1c1-93674d103375" providerId="ADAL" clId="{580846D2-2855-4898-9A81-FD7550FB26EA}" dt="2023-12-09T04:31:37.122" v="10371" actId="20577"/>
          <ac:spMkLst>
            <pc:docMk/>
            <pc:sldMk cId="1476828482" sldId="604"/>
            <ac:spMk id="2" creationId="{9C5DD57F-2FE6-ECB7-1681-7956002264DB}"/>
          </ac:spMkLst>
        </pc:spChg>
        <pc:spChg chg="add del mod">
          <ac:chgData name="Meena, Ramjilal" userId="04f47ffa-00dc-4f53-a1c1-93674d103375" providerId="ADAL" clId="{580846D2-2855-4898-9A81-FD7550FB26EA}" dt="2023-12-04T03:44:10.023" v="9215" actId="478"/>
          <ac:spMkLst>
            <pc:docMk/>
            <pc:sldMk cId="1476828482" sldId="604"/>
            <ac:spMk id="3" creationId="{D7BCA053-3D88-1CB9-0255-27DE7CEE7337}"/>
          </ac:spMkLst>
        </pc:spChg>
        <pc:spChg chg="mod">
          <ac:chgData name="Meena, Ramjilal" userId="04f47ffa-00dc-4f53-a1c1-93674d103375" providerId="ADAL" clId="{580846D2-2855-4898-9A81-FD7550FB26EA}" dt="2023-12-09T04:12:28.354" v="10241" actId="15"/>
          <ac:spMkLst>
            <pc:docMk/>
            <pc:sldMk cId="1476828482" sldId="604"/>
            <ac:spMk id="4" creationId="{126B4D68-EE0C-569B-9D76-35B7D4CD6336}"/>
          </ac:spMkLst>
        </pc:spChg>
        <pc:spChg chg="del">
          <ac:chgData name="Meena, Ramjilal" userId="04f47ffa-00dc-4f53-a1c1-93674d103375" providerId="ADAL" clId="{580846D2-2855-4898-9A81-FD7550FB26EA}" dt="2023-12-04T03:48:45.434" v="9383" actId="478"/>
          <ac:spMkLst>
            <pc:docMk/>
            <pc:sldMk cId="1476828482" sldId="604"/>
            <ac:spMk id="5" creationId="{3503417E-1E68-BEAC-18AD-DD7B76A9C1E5}"/>
          </ac:spMkLst>
        </pc:spChg>
      </pc:sldChg>
      <pc:sldChg chg="add ord">
        <pc:chgData name="Meena, Ramjilal" userId="04f47ffa-00dc-4f53-a1c1-93674d103375" providerId="ADAL" clId="{580846D2-2855-4898-9A81-FD7550FB26EA}" dt="2023-12-04T03:52:15.230" v="9418"/>
        <pc:sldMkLst>
          <pc:docMk/>
          <pc:sldMk cId="3353266924" sldId="605"/>
        </pc:sldMkLst>
      </pc:sldChg>
      <pc:sldChg chg="addSp delSp modSp add mod ord replId">
        <pc:chgData name="Meena, Ramjilal" userId="04f47ffa-00dc-4f53-a1c1-93674d103375" providerId="ADAL" clId="{580846D2-2855-4898-9A81-FD7550FB26EA}" dt="2023-12-09T04:19:08.204" v="10290" actId="14100"/>
        <pc:sldMkLst>
          <pc:docMk/>
          <pc:sldMk cId="3278221802" sldId="606"/>
        </pc:sldMkLst>
        <pc:spChg chg="mod">
          <ac:chgData name="Meena, Ramjilal" userId="04f47ffa-00dc-4f53-a1c1-93674d103375" providerId="ADAL" clId="{580846D2-2855-4898-9A81-FD7550FB26EA}" dt="2023-12-04T03:52:34.635" v="9422" actId="6549"/>
          <ac:spMkLst>
            <pc:docMk/>
            <pc:sldMk cId="3278221802" sldId="606"/>
            <ac:spMk id="2" creationId="{02B6A7F7-54D2-8416-DF9F-E664A28B4D51}"/>
          </ac:spMkLst>
        </pc:spChg>
        <pc:spChg chg="mod">
          <ac:chgData name="Meena, Ramjilal" userId="04f47ffa-00dc-4f53-a1c1-93674d103375" providerId="ADAL" clId="{580846D2-2855-4898-9A81-FD7550FB26EA}" dt="2023-12-04T03:52:38.038" v="9424" actId="6549"/>
          <ac:spMkLst>
            <pc:docMk/>
            <pc:sldMk cId="3278221802" sldId="606"/>
            <ac:spMk id="4" creationId="{3332AEE5-98AD-BBDF-02F6-D63F99A7F892}"/>
          </ac:spMkLst>
        </pc:spChg>
        <pc:spChg chg="del mod">
          <ac:chgData name="Meena, Ramjilal" userId="04f47ffa-00dc-4f53-a1c1-93674d103375" providerId="ADAL" clId="{580846D2-2855-4898-9A81-FD7550FB26EA}" dt="2023-12-09T04:17:37.657" v="10280" actId="478"/>
          <ac:spMkLst>
            <pc:docMk/>
            <pc:sldMk cId="3278221802" sldId="606"/>
            <ac:spMk id="5" creationId="{EC585F29-C7F4-02A8-A8DB-4906B2B2FE1A}"/>
          </ac:spMkLst>
        </pc:spChg>
        <pc:spChg chg="add del mod">
          <ac:chgData name="Meena, Ramjilal" userId="04f47ffa-00dc-4f53-a1c1-93674d103375" providerId="ADAL" clId="{580846D2-2855-4898-9A81-FD7550FB26EA}" dt="2023-12-09T04:17:33.226" v="10279"/>
          <ac:spMkLst>
            <pc:docMk/>
            <pc:sldMk cId="3278221802" sldId="606"/>
            <ac:spMk id="9" creationId="{D53C1E15-76EA-4D50-F525-635D3A02CF31}"/>
          </ac:spMkLst>
        </pc:spChg>
        <pc:spChg chg="add mod">
          <ac:chgData name="Meena, Ramjilal" userId="04f47ffa-00dc-4f53-a1c1-93674d103375" providerId="ADAL" clId="{580846D2-2855-4898-9A81-FD7550FB26EA}" dt="2023-12-09T04:17:37.983" v="10281"/>
          <ac:spMkLst>
            <pc:docMk/>
            <pc:sldMk cId="3278221802" sldId="606"/>
            <ac:spMk id="10" creationId="{354D775E-B22F-042B-ACAF-20851C3518E2}"/>
          </ac:spMkLst>
        </pc:spChg>
        <pc:spChg chg="mod">
          <ac:chgData name="Meena, Ramjilal" userId="04f47ffa-00dc-4f53-a1c1-93674d103375" providerId="ADAL" clId="{580846D2-2855-4898-9A81-FD7550FB26EA}" dt="2023-12-04T03:52:31.057" v="9420" actId="13822"/>
          <ac:spMkLst>
            <pc:docMk/>
            <pc:sldMk cId="3278221802" sldId="606"/>
            <ac:spMk id="34" creationId="{52EB1B9B-AD4E-0808-21BF-EC39308B78F9}"/>
          </ac:spMkLst>
        </pc:spChg>
        <pc:picChg chg="add mod">
          <ac:chgData name="Meena, Ramjilal" userId="04f47ffa-00dc-4f53-a1c1-93674d103375" providerId="ADAL" clId="{580846D2-2855-4898-9A81-FD7550FB26EA}" dt="2023-12-09T04:19:08.204" v="10290" actId="14100"/>
          <ac:picMkLst>
            <pc:docMk/>
            <pc:sldMk cId="3278221802" sldId="606"/>
            <ac:picMk id="7" creationId="{2D72D048-67C9-025A-2CDD-41A651B31D2B}"/>
          </ac:picMkLst>
        </pc:picChg>
      </pc:sldChg>
      <pc:sldChg chg="add del ord">
        <pc:chgData name="Meena, Ramjilal" userId="04f47ffa-00dc-4f53-a1c1-93674d103375" providerId="ADAL" clId="{580846D2-2855-4898-9A81-FD7550FB26EA}" dt="2023-12-06T04:11:12.656" v="10068" actId="47"/>
        <pc:sldMkLst>
          <pc:docMk/>
          <pc:sldMk cId="255295476" sldId="607"/>
        </pc:sldMkLst>
      </pc:sldChg>
      <pc:sldChg chg="addSp delSp modSp add del mod modAnim">
        <pc:chgData name="Meena, Ramjilal" userId="04f47ffa-00dc-4f53-a1c1-93674d103375" providerId="ADAL" clId="{580846D2-2855-4898-9A81-FD7550FB26EA}" dt="2023-12-10T03:45:45.282" v="10395" actId="27107"/>
        <pc:sldMkLst>
          <pc:docMk/>
          <pc:sldMk cId="2840977395" sldId="608"/>
        </pc:sldMkLst>
        <pc:spChg chg="add del mod">
          <ac:chgData name="Meena, Ramjilal" userId="04f47ffa-00dc-4f53-a1c1-93674d103375" providerId="ADAL" clId="{580846D2-2855-4898-9A81-FD7550FB26EA}" dt="2023-12-05T03:18:13.282" v="9553" actId="478"/>
          <ac:spMkLst>
            <pc:docMk/>
            <pc:sldMk cId="2840977395" sldId="608"/>
            <ac:spMk id="3" creationId="{E38767E5-3424-578C-210F-D1BAD0F35DEB}"/>
          </ac:spMkLst>
        </pc:spChg>
        <pc:spChg chg="del">
          <ac:chgData name="Meena, Ramjilal" userId="04f47ffa-00dc-4f53-a1c1-93674d103375" providerId="ADAL" clId="{580846D2-2855-4898-9A81-FD7550FB26EA}" dt="2023-12-05T03:16:18.685" v="9511" actId="478"/>
          <ac:spMkLst>
            <pc:docMk/>
            <pc:sldMk cId="2840977395" sldId="608"/>
            <ac:spMk id="4" creationId="{7546AD0C-3D14-09F7-381D-EA0348A5BE0C}"/>
          </ac:spMkLst>
        </pc:spChg>
        <pc:spChg chg="del">
          <ac:chgData name="Meena, Ramjilal" userId="04f47ffa-00dc-4f53-a1c1-93674d103375" providerId="ADAL" clId="{580846D2-2855-4898-9A81-FD7550FB26EA}" dt="2023-12-06T03:40:45.399" v="9873" actId="478"/>
          <ac:spMkLst>
            <pc:docMk/>
            <pc:sldMk cId="2840977395" sldId="608"/>
            <ac:spMk id="5" creationId="{3503417E-1E68-BEAC-18AD-DD7B76A9C1E5}"/>
          </ac:spMkLst>
        </pc:spChg>
        <pc:spChg chg="add mod">
          <ac:chgData name="Meena, Ramjilal" userId="04f47ffa-00dc-4f53-a1c1-93674d103375" providerId="ADAL" clId="{580846D2-2855-4898-9A81-FD7550FB26EA}" dt="2023-12-10T03:45:45.282" v="10395" actId="27107"/>
          <ac:spMkLst>
            <pc:docMk/>
            <pc:sldMk cId="2840977395" sldId="608"/>
            <ac:spMk id="7" creationId="{284BF3DB-3DC7-5FC7-1FA1-92DF896DAE40}"/>
          </ac:spMkLst>
        </pc:spChg>
        <pc:picChg chg="add del mod">
          <ac:chgData name="Meena, Ramjilal" userId="04f47ffa-00dc-4f53-a1c1-93674d103375" providerId="ADAL" clId="{580846D2-2855-4898-9A81-FD7550FB26EA}" dt="2023-12-05T03:26:31.123" v="9646" actId="478"/>
          <ac:picMkLst>
            <pc:docMk/>
            <pc:sldMk cId="2840977395" sldId="608"/>
            <ac:picMk id="9" creationId="{6C13D228-E38C-99F1-7CC2-1DDA21E0F779}"/>
          </ac:picMkLst>
        </pc:picChg>
        <pc:picChg chg="add mod">
          <ac:chgData name="Meena, Ramjilal" userId="04f47ffa-00dc-4f53-a1c1-93674d103375" providerId="ADAL" clId="{580846D2-2855-4898-9A81-FD7550FB26EA}" dt="2023-12-05T03:27:39.186" v="9657" actId="1076"/>
          <ac:picMkLst>
            <pc:docMk/>
            <pc:sldMk cId="2840977395" sldId="608"/>
            <ac:picMk id="11" creationId="{7DE9296B-8674-393A-0720-06343BAB303D}"/>
          </ac:picMkLst>
        </pc:picChg>
        <pc:picChg chg="add mod">
          <ac:chgData name="Meena, Ramjilal" userId="04f47ffa-00dc-4f53-a1c1-93674d103375" providerId="ADAL" clId="{580846D2-2855-4898-9A81-FD7550FB26EA}" dt="2023-12-05T03:26:59.581" v="9654" actId="14100"/>
          <ac:picMkLst>
            <pc:docMk/>
            <pc:sldMk cId="2840977395" sldId="608"/>
            <ac:picMk id="20" creationId="{48186BE3-7236-BBE2-411C-D029C4CDF242}"/>
          </ac:picMkLst>
        </pc:picChg>
        <pc:picChg chg="add del">
          <ac:chgData name="Meena, Ramjilal" userId="04f47ffa-00dc-4f53-a1c1-93674d103375" providerId="ADAL" clId="{580846D2-2855-4898-9A81-FD7550FB26EA}" dt="2023-12-05T03:17:23.101" v="9534" actId="478"/>
          <ac:picMkLst>
            <pc:docMk/>
            <pc:sldMk cId="2840977395" sldId="608"/>
            <ac:picMk id="1026" creationId="{613A1065-C04A-3942-D927-95B4BDD6DE51}"/>
          </ac:picMkLst>
        </pc:picChg>
        <pc:picChg chg="add del">
          <ac:chgData name="Meena, Ramjilal" userId="04f47ffa-00dc-4f53-a1c1-93674d103375" providerId="ADAL" clId="{580846D2-2855-4898-9A81-FD7550FB26EA}" dt="2023-12-05T03:16:46.258" v="9513" actId="478"/>
          <ac:picMkLst>
            <pc:docMk/>
            <pc:sldMk cId="2840977395" sldId="608"/>
            <ac:picMk id="1027" creationId="{925EDD3A-57E7-365F-D952-C5D2890B3552}"/>
          </ac:picMkLst>
        </pc:picChg>
        <pc:cxnChg chg="add mod">
          <ac:chgData name="Meena, Ramjilal" userId="04f47ffa-00dc-4f53-a1c1-93674d103375" providerId="ADAL" clId="{580846D2-2855-4898-9A81-FD7550FB26EA}" dt="2023-12-05T03:30:53.481" v="9671" actId="14100"/>
          <ac:cxnSpMkLst>
            <pc:docMk/>
            <pc:sldMk cId="2840977395" sldId="608"/>
            <ac:cxnSpMk id="13" creationId="{E088D7D7-2397-A321-5DEF-4790AC5EC2C5}"/>
          </ac:cxnSpMkLst>
        </pc:cxnChg>
        <pc:cxnChg chg="add mod">
          <ac:chgData name="Meena, Ramjilal" userId="04f47ffa-00dc-4f53-a1c1-93674d103375" providerId="ADAL" clId="{580846D2-2855-4898-9A81-FD7550FB26EA}" dt="2023-12-05T03:29:35.953" v="9660" actId="14100"/>
          <ac:cxnSpMkLst>
            <pc:docMk/>
            <pc:sldMk cId="2840977395" sldId="608"/>
            <ac:cxnSpMk id="17" creationId="{90F4A7B0-A93C-2D4E-AD66-0A240E5E4FE1}"/>
          </ac:cxnSpMkLst>
        </pc:cxnChg>
      </pc:sldChg>
      <pc:sldChg chg="add">
        <pc:chgData name="Meena, Ramjilal" userId="04f47ffa-00dc-4f53-a1c1-93674d103375" providerId="ADAL" clId="{580846D2-2855-4898-9A81-FD7550FB26EA}" dt="2023-12-05T04:51:59.586" v="9672" actId="2890"/>
        <pc:sldMkLst>
          <pc:docMk/>
          <pc:sldMk cId="1758206585" sldId="609"/>
        </pc:sldMkLst>
      </pc:sldChg>
      <pc:sldChg chg="addSp delSp modSp add mod">
        <pc:chgData name="Meena, Ramjilal" userId="04f47ffa-00dc-4f53-a1c1-93674d103375" providerId="ADAL" clId="{580846D2-2855-4898-9A81-FD7550FB26EA}" dt="2023-12-10T03:51:20.733" v="10399"/>
        <pc:sldMkLst>
          <pc:docMk/>
          <pc:sldMk cId="4081582978" sldId="610"/>
        </pc:sldMkLst>
        <pc:spChg chg="mod">
          <ac:chgData name="Meena, Ramjilal" userId="04f47ffa-00dc-4f53-a1c1-93674d103375" providerId="ADAL" clId="{580846D2-2855-4898-9A81-FD7550FB26EA}" dt="2023-12-06T03:43:58.373" v="9892" actId="108"/>
          <ac:spMkLst>
            <pc:docMk/>
            <pc:sldMk cId="4081582978" sldId="610"/>
            <ac:spMk id="2" creationId="{9C5DD57F-2FE6-ECB7-1681-7956002264DB}"/>
          </ac:spMkLst>
        </pc:spChg>
        <pc:spChg chg="add mod">
          <ac:chgData name="Meena, Ramjilal" userId="04f47ffa-00dc-4f53-a1c1-93674d103375" providerId="ADAL" clId="{580846D2-2855-4898-9A81-FD7550FB26EA}" dt="2023-12-06T03:27:57.388" v="9795" actId="13822"/>
          <ac:spMkLst>
            <pc:docMk/>
            <pc:sldMk cId="4081582978" sldId="610"/>
            <ac:spMk id="4" creationId="{A90A4ED0-7AFB-3DF4-32CF-040D82209A27}"/>
          </ac:spMkLst>
        </pc:spChg>
        <pc:spChg chg="mod">
          <ac:chgData name="Meena, Ramjilal" userId="04f47ffa-00dc-4f53-a1c1-93674d103375" providerId="ADAL" clId="{580846D2-2855-4898-9A81-FD7550FB26EA}" dt="2023-12-06T03:54:59.307" v="9956" actId="1076"/>
          <ac:spMkLst>
            <pc:docMk/>
            <pc:sldMk cId="4081582978" sldId="610"/>
            <ac:spMk id="5" creationId="{3503417E-1E68-BEAC-18AD-DD7B76A9C1E5}"/>
          </ac:spMkLst>
        </pc:spChg>
        <pc:spChg chg="add del mod">
          <ac:chgData name="Meena, Ramjilal" userId="04f47ffa-00dc-4f53-a1c1-93674d103375" providerId="ADAL" clId="{580846D2-2855-4898-9A81-FD7550FB26EA}" dt="2023-12-06T03:11:47.141" v="9728" actId="478"/>
          <ac:spMkLst>
            <pc:docMk/>
            <pc:sldMk cId="4081582978" sldId="610"/>
            <ac:spMk id="6" creationId="{70FE4027-52B3-6FAF-3BBA-DB6D69F7FD72}"/>
          </ac:spMkLst>
        </pc:spChg>
        <pc:spChg chg="del">
          <ac:chgData name="Meena, Ramjilal" userId="04f47ffa-00dc-4f53-a1c1-93674d103375" providerId="ADAL" clId="{580846D2-2855-4898-9A81-FD7550FB26EA}" dt="2023-12-05T04:53:16.275" v="9678" actId="478"/>
          <ac:spMkLst>
            <pc:docMk/>
            <pc:sldMk cId="4081582978" sldId="610"/>
            <ac:spMk id="7" creationId="{284BF3DB-3DC7-5FC7-1FA1-92DF896DAE40}"/>
          </ac:spMkLst>
        </pc:spChg>
        <pc:spChg chg="add mod">
          <ac:chgData name="Meena, Ramjilal" userId="04f47ffa-00dc-4f53-a1c1-93674d103375" providerId="ADAL" clId="{580846D2-2855-4898-9A81-FD7550FB26EA}" dt="2023-12-06T03:27:15.721" v="9790" actId="1076"/>
          <ac:spMkLst>
            <pc:docMk/>
            <pc:sldMk cId="4081582978" sldId="610"/>
            <ac:spMk id="9" creationId="{FBDA57CC-4E22-CFCD-6356-6962ADE3758E}"/>
          </ac:spMkLst>
        </pc:spChg>
        <pc:spChg chg="add mod">
          <ac:chgData name="Meena, Ramjilal" userId="04f47ffa-00dc-4f53-a1c1-93674d103375" providerId="ADAL" clId="{580846D2-2855-4898-9A81-FD7550FB26EA}" dt="2023-12-10T03:51:20.733" v="10399"/>
          <ac:spMkLst>
            <pc:docMk/>
            <pc:sldMk cId="4081582978" sldId="610"/>
            <ac:spMk id="12" creationId="{F7167E33-C5D5-ABCE-1AF7-7374AE8BB1C9}"/>
          </ac:spMkLst>
        </pc:spChg>
        <pc:spChg chg="add mod">
          <ac:chgData name="Meena, Ramjilal" userId="04f47ffa-00dc-4f53-a1c1-93674d103375" providerId="ADAL" clId="{580846D2-2855-4898-9A81-FD7550FB26EA}" dt="2023-12-06T03:40:01.817" v="9868" actId="13822"/>
          <ac:spMkLst>
            <pc:docMk/>
            <pc:sldMk cId="4081582978" sldId="610"/>
            <ac:spMk id="14" creationId="{AF0E18E0-DEF4-BE74-2621-E006B7EDB117}"/>
          </ac:spMkLst>
        </pc:spChg>
        <pc:spChg chg="add del mod">
          <ac:chgData name="Meena, Ramjilal" userId="04f47ffa-00dc-4f53-a1c1-93674d103375" providerId="ADAL" clId="{580846D2-2855-4898-9A81-FD7550FB26EA}" dt="2023-12-06T03:22:55.438" v="9770" actId="478"/>
          <ac:spMkLst>
            <pc:docMk/>
            <pc:sldMk cId="4081582978" sldId="610"/>
            <ac:spMk id="16" creationId="{B43D3FD0-4AAD-0B3C-14B8-CFE310F2B23F}"/>
          </ac:spMkLst>
        </pc:spChg>
        <pc:spChg chg="add del mod">
          <ac:chgData name="Meena, Ramjilal" userId="04f47ffa-00dc-4f53-a1c1-93674d103375" providerId="ADAL" clId="{580846D2-2855-4898-9A81-FD7550FB26EA}" dt="2023-12-06T03:28:38.053" v="9799" actId="478"/>
          <ac:spMkLst>
            <pc:docMk/>
            <pc:sldMk cId="4081582978" sldId="610"/>
            <ac:spMk id="17" creationId="{B5B8C27C-201C-73ED-072E-9AED00010405}"/>
          </ac:spMkLst>
        </pc:spChg>
        <pc:spChg chg="add mod">
          <ac:chgData name="Meena, Ramjilal" userId="04f47ffa-00dc-4f53-a1c1-93674d103375" providerId="ADAL" clId="{580846D2-2855-4898-9A81-FD7550FB26EA}" dt="2023-12-06T03:35:12.563" v="9863" actId="13822"/>
          <ac:spMkLst>
            <pc:docMk/>
            <pc:sldMk cId="4081582978" sldId="610"/>
            <ac:spMk id="19" creationId="{51577E9C-BC73-C4F8-BB72-58CEDD547B17}"/>
          </ac:spMkLst>
        </pc:spChg>
        <pc:spChg chg="add mod">
          <ac:chgData name="Meena, Ramjilal" userId="04f47ffa-00dc-4f53-a1c1-93674d103375" providerId="ADAL" clId="{580846D2-2855-4898-9A81-FD7550FB26EA}" dt="2023-12-06T03:49:37.122" v="9933" actId="20577"/>
          <ac:spMkLst>
            <pc:docMk/>
            <pc:sldMk cId="4081582978" sldId="610"/>
            <ac:spMk id="21" creationId="{95B57189-F8CC-7991-1DFA-ECBE09C47AE1}"/>
          </ac:spMkLst>
        </pc:spChg>
        <pc:spChg chg="add mod">
          <ac:chgData name="Meena, Ramjilal" userId="04f47ffa-00dc-4f53-a1c1-93674d103375" providerId="ADAL" clId="{580846D2-2855-4898-9A81-FD7550FB26EA}" dt="2023-12-06T03:49:45.683" v="9934" actId="1076"/>
          <ac:spMkLst>
            <pc:docMk/>
            <pc:sldMk cId="4081582978" sldId="610"/>
            <ac:spMk id="24" creationId="{0DF3C8ED-9CE5-368F-2C48-EA356A01ED75}"/>
          </ac:spMkLst>
        </pc:spChg>
        <pc:spChg chg="add mod">
          <ac:chgData name="Meena, Ramjilal" userId="04f47ffa-00dc-4f53-a1c1-93674d103375" providerId="ADAL" clId="{580846D2-2855-4898-9A81-FD7550FB26EA}" dt="2023-12-06T03:56:08.536" v="9964" actId="13822"/>
          <ac:spMkLst>
            <pc:docMk/>
            <pc:sldMk cId="4081582978" sldId="610"/>
            <ac:spMk id="26" creationId="{7C8B809F-808C-2863-1A2A-DCDC7C612341}"/>
          </ac:spMkLst>
        </pc:spChg>
        <pc:graphicFrameChg chg="add del mod modGraphic">
          <ac:chgData name="Meena, Ramjilal" userId="04f47ffa-00dc-4f53-a1c1-93674d103375" providerId="ADAL" clId="{580846D2-2855-4898-9A81-FD7550FB26EA}" dt="2023-12-06T03:32:19.020" v="9839" actId="21"/>
          <ac:graphicFrameMkLst>
            <pc:docMk/>
            <pc:sldMk cId="4081582978" sldId="610"/>
            <ac:graphicFrameMk id="22" creationId="{12429B77-F9DC-00ED-60DF-078C4F6665E2}"/>
          </ac:graphicFrameMkLst>
        </pc:graphicFrameChg>
        <pc:picChg chg="del">
          <ac:chgData name="Meena, Ramjilal" userId="04f47ffa-00dc-4f53-a1c1-93674d103375" providerId="ADAL" clId="{580846D2-2855-4898-9A81-FD7550FB26EA}" dt="2023-12-05T04:53:20.530" v="9680" actId="478"/>
          <ac:picMkLst>
            <pc:docMk/>
            <pc:sldMk cId="4081582978" sldId="610"/>
            <ac:picMk id="11" creationId="{7DE9296B-8674-393A-0720-06343BAB303D}"/>
          </ac:picMkLst>
        </pc:picChg>
        <pc:picChg chg="del">
          <ac:chgData name="Meena, Ramjilal" userId="04f47ffa-00dc-4f53-a1c1-93674d103375" providerId="ADAL" clId="{580846D2-2855-4898-9A81-FD7550FB26EA}" dt="2023-12-05T04:53:18.426" v="9679" actId="478"/>
          <ac:picMkLst>
            <pc:docMk/>
            <pc:sldMk cId="4081582978" sldId="610"/>
            <ac:picMk id="20" creationId="{48186BE3-7236-BBE2-411C-D029C4CDF242}"/>
          </ac:picMkLst>
        </pc:picChg>
        <pc:cxnChg chg="del">
          <ac:chgData name="Meena, Ramjilal" userId="04f47ffa-00dc-4f53-a1c1-93674d103375" providerId="ADAL" clId="{580846D2-2855-4898-9A81-FD7550FB26EA}" dt="2023-12-05T04:53:25.900" v="9682" actId="478"/>
          <ac:cxnSpMkLst>
            <pc:docMk/>
            <pc:sldMk cId="4081582978" sldId="610"/>
            <ac:cxnSpMk id="13" creationId="{E088D7D7-2397-A321-5DEF-4790AC5EC2C5}"/>
          </ac:cxnSpMkLst>
        </pc:cxnChg>
        <pc:cxnChg chg="del">
          <ac:chgData name="Meena, Ramjilal" userId="04f47ffa-00dc-4f53-a1c1-93674d103375" providerId="ADAL" clId="{580846D2-2855-4898-9A81-FD7550FB26EA}" dt="2023-12-05T04:53:23.545" v="9681" actId="478"/>
          <ac:cxnSpMkLst>
            <pc:docMk/>
            <pc:sldMk cId="4081582978" sldId="610"/>
            <ac:cxnSpMk id="17" creationId="{90F4A7B0-A93C-2D4E-AD66-0A240E5E4FE1}"/>
          </ac:cxnSpMkLst>
        </pc:cxnChg>
      </pc:sldChg>
      <pc:sldChg chg="addSp delSp modSp add mod">
        <pc:chgData name="Meena, Ramjilal" userId="04f47ffa-00dc-4f53-a1c1-93674d103375" providerId="ADAL" clId="{580846D2-2855-4898-9A81-FD7550FB26EA}" dt="2023-12-06T04:03:57.301" v="10019" actId="108"/>
        <pc:sldMkLst>
          <pc:docMk/>
          <pc:sldMk cId="2733443737" sldId="611"/>
        </pc:sldMkLst>
        <pc:spChg chg="mod">
          <ac:chgData name="Meena, Ramjilal" userId="04f47ffa-00dc-4f53-a1c1-93674d103375" providerId="ADAL" clId="{580846D2-2855-4898-9A81-FD7550FB26EA}" dt="2023-12-06T04:03:57.301" v="10019" actId="108"/>
          <ac:spMkLst>
            <pc:docMk/>
            <pc:sldMk cId="2733443737" sldId="611"/>
            <ac:spMk id="2" creationId="{9C5DD57F-2FE6-ECB7-1681-7956002264DB}"/>
          </ac:spMkLst>
        </pc:spChg>
        <pc:spChg chg="add del mod">
          <ac:chgData name="Meena, Ramjilal" userId="04f47ffa-00dc-4f53-a1c1-93674d103375" providerId="ADAL" clId="{580846D2-2855-4898-9A81-FD7550FB26EA}" dt="2023-12-06T03:44:40.342" v="9896" actId="478"/>
          <ac:spMkLst>
            <pc:docMk/>
            <pc:sldMk cId="2733443737" sldId="611"/>
            <ac:spMk id="4" creationId="{2241799A-D76D-579A-1CC0-E6F951CF955A}"/>
          </ac:spMkLst>
        </pc:spChg>
        <pc:spChg chg="mod">
          <ac:chgData name="Meena, Ramjilal" userId="04f47ffa-00dc-4f53-a1c1-93674d103375" providerId="ADAL" clId="{580846D2-2855-4898-9A81-FD7550FB26EA}" dt="2023-12-06T04:02:59.027" v="10018" actId="13822"/>
          <ac:spMkLst>
            <pc:docMk/>
            <pc:sldMk cId="2733443737" sldId="611"/>
            <ac:spMk id="5" creationId="{3503417E-1E68-BEAC-18AD-DD7B76A9C1E5}"/>
          </ac:spMkLst>
        </pc:spChg>
        <pc:spChg chg="add mod">
          <ac:chgData name="Meena, Ramjilal" userId="04f47ffa-00dc-4f53-a1c1-93674d103375" providerId="ADAL" clId="{580846D2-2855-4898-9A81-FD7550FB26EA}" dt="2023-12-06T03:56:39.391" v="9970" actId="14100"/>
          <ac:spMkLst>
            <pc:docMk/>
            <pc:sldMk cId="2733443737" sldId="611"/>
            <ac:spMk id="7" creationId="{AF3D0667-C761-3525-6C9A-AB19ED2C673B}"/>
          </ac:spMkLst>
        </pc:spChg>
        <pc:spChg chg="add mod">
          <ac:chgData name="Meena, Ramjilal" userId="04f47ffa-00dc-4f53-a1c1-93674d103375" providerId="ADAL" clId="{580846D2-2855-4898-9A81-FD7550FB26EA}" dt="2023-12-06T03:56:24.696" v="9966" actId="13822"/>
          <ac:spMkLst>
            <pc:docMk/>
            <pc:sldMk cId="2733443737" sldId="611"/>
            <ac:spMk id="11" creationId="{1458677E-3AD3-A28E-1FC9-1438D3CDF0A2}"/>
          </ac:spMkLst>
        </pc:spChg>
        <pc:spChg chg="add mod">
          <ac:chgData name="Meena, Ramjilal" userId="04f47ffa-00dc-4f53-a1c1-93674d103375" providerId="ADAL" clId="{580846D2-2855-4898-9A81-FD7550FB26EA}" dt="2023-12-06T03:56:58.350" v="9971" actId="1076"/>
          <ac:spMkLst>
            <pc:docMk/>
            <pc:sldMk cId="2733443737" sldId="611"/>
            <ac:spMk id="13" creationId="{F5F7933C-3E3F-87E2-856E-7F0FAD746DFC}"/>
          </ac:spMkLst>
        </pc:spChg>
        <pc:spChg chg="add del mod">
          <ac:chgData name="Meena, Ramjilal" userId="04f47ffa-00dc-4f53-a1c1-93674d103375" providerId="ADAL" clId="{580846D2-2855-4898-9A81-FD7550FB26EA}" dt="2023-12-06T03:57:55.302" v="9980" actId="478"/>
          <ac:spMkLst>
            <pc:docMk/>
            <pc:sldMk cId="2733443737" sldId="611"/>
            <ac:spMk id="14" creationId="{D0EA66AB-56CA-80AA-ADDC-FDA8C3D0F2B4}"/>
          </ac:spMkLst>
        </pc:spChg>
        <pc:spChg chg="add mod">
          <ac:chgData name="Meena, Ramjilal" userId="04f47ffa-00dc-4f53-a1c1-93674d103375" providerId="ADAL" clId="{580846D2-2855-4898-9A81-FD7550FB26EA}" dt="2023-12-06T04:01:24.748" v="10015" actId="13822"/>
          <ac:spMkLst>
            <pc:docMk/>
            <pc:sldMk cId="2733443737" sldId="611"/>
            <ac:spMk id="16" creationId="{F7AD7E0A-7C62-59FC-E0CC-F7F95C97826C}"/>
          </ac:spMkLst>
        </pc:spChg>
        <pc:spChg chg="add mod">
          <ac:chgData name="Meena, Ramjilal" userId="04f47ffa-00dc-4f53-a1c1-93674d103375" providerId="ADAL" clId="{580846D2-2855-4898-9A81-FD7550FB26EA}" dt="2023-12-06T04:01:04.483" v="10013" actId="1076"/>
          <ac:spMkLst>
            <pc:docMk/>
            <pc:sldMk cId="2733443737" sldId="611"/>
            <ac:spMk id="18" creationId="{E4A72F1E-C5C6-A5BC-0347-CE68BFD7DDE8}"/>
          </ac:spMkLst>
        </pc:spChg>
        <pc:spChg chg="add mod">
          <ac:chgData name="Meena, Ramjilal" userId="04f47ffa-00dc-4f53-a1c1-93674d103375" providerId="ADAL" clId="{580846D2-2855-4898-9A81-FD7550FB26EA}" dt="2023-12-06T04:02:37.619" v="10017" actId="33524"/>
          <ac:spMkLst>
            <pc:docMk/>
            <pc:sldMk cId="2733443737" sldId="611"/>
            <ac:spMk id="20" creationId="{FC7DE91C-5CB7-5191-A55C-AF6701BFA932}"/>
          </ac:spMkLst>
        </pc:spChg>
        <pc:graphicFrameChg chg="add del mod modGraphic">
          <ac:chgData name="Meena, Ramjilal" userId="04f47ffa-00dc-4f53-a1c1-93674d103375" providerId="ADAL" clId="{580846D2-2855-4898-9A81-FD7550FB26EA}" dt="2023-12-06T03:43:52.331" v="9891" actId="478"/>
          <ac:graphicFrameMkLst>
            <pc:docMk/>
            <pc:sldMk cId="2733443737" sldId="611"/>
            <ac:graphicFrameMk id="3" creationId="{5FB4402D-3D02-8998-3542-0B188EF21711}"/>
          </ac:graphicFrameMkLst>
        </pc:graphicFrameChg>
      </pc:sldChg>
      <pc:sldChg chg="addSp delSp modSp add mod">
        <pc:chgData name="Meena, Ramjilal" userId="04f47ffa-00dc-4f53-a1c1-93674d103375" providerId="ADAL" clId="{580846D2-2855-4898-9A81-FD7550FB26EA}" dt="2023-12-06T04:09:29.857" v="10067" actId="14100"/>
        <pc:sldMkLst>
          <pc:docMk/>
          <pc:sldMk cId="2596543894" sldId="612"/>
        </pc:sldMkLst>
        <pc:spChg chg="mod">
          <ac:chgData name="Meena, Ramjilal" userId="04f47ffa-00dc-4f53-a1c1-93674d103375" providerId="ADAL" clId="{580846D2-2855-4898-9A81-FD7550FB26EA}" dt="2023-12-06T04:05:07.074" v="10020" actId="108"/>
          <ac:spMkLst>
            <pc:docMk/>
            <pc:sldMk cId="2596543894" sldId="612"/>
            <ac:spMk id="2" creationId="{9C5DD57F-2FE6-ECB7-1681-7956002264DB}"/>
          </ac:spMkLst>
        </pc:spChg>
        <pc:spChg chg="add del mod">
          <ac:chgData name="Meena, Ramjilal" userId="04f47ffa-00dc-4f53-a1c1-93674d103375" providerId="ADAL" clId="{580846D2-2855-4898-9A81-FD7550FB26EA}" dt="2023-12-06T04:05:25.752" v="10023" actId="478"/>
          <ac:spMkLst>
            <pc:docMk/>
            <pc:sldMk cId="2596543894" sldId="612"/>
            <ac:spMk id="3" creationId="{1DD2D5BD-E00E-6BD3-5DEF-E3E9DB832D06}"/>
          </ac:spMkLst>
        </pc:spChg>
        <pc:spChg chg="mod">
          <ac:chgData name="Meena, Ramjilal" userId="04f47ffa-00dc-4f53-a1c1-93674d103375" providerId="ADAL" clId="{580846D2-2855-4898-9A81-FD7550FB26EA}" dt="2023-12-06T04:09:29.857" v="10067" actId="14100"/>
          <ac:spMkLst>
            <pc:docMk/>
            <pc:sldMk cId="2596543894" sldId="612"/>
            <ac:spMk id="5" creationId="{3503417E-1E68-BEAC-18AD-DD7B76A9C1E5}"/>
          </ac:spMkLst>
        </pc:spChg>
        <pc:spChg chg="add mod">
          <ac:chgData name="Meena, Ramjilal" userId="04f47ffa-00dc-4f53-a1c1-93674d103375" providerId="ADAL" clId="{580846D2-2855-4898-9A81-FD7550FB26EA}" dt="2023-12-06T04:08:22.658" v="10055" actId="13822"/>
          <ac:spMkLst>
            <pc:docMk/>
            <pc:sldMk cId="2596543894" sldId="612"/>
            <ac:spMk id="6" creationId="{4EA71BAC-C15E-3745-6D7D-FC76444A24E3}"/>
          </ac:spMkLst>
        </pc:spChg>
        <pc:spChg chg="add mod">
          <ac:chgData name="Meena, Ramjilal" userId="04f47ffa-00dc-4f53-a1c1-93674d103375" providerId="ADAL" clId="{580846D2-2855-4898-9A81-FD7550FB26EA}" dt="2023-12-06T04:09:21.066" v="10065" actId="255"/>
          <ac:spMkLst>
            <pc:docMk/>
            <pc:sldMk cId="2596543894" sldId="612"/>
            <ac:spMk id="9" creationId="{A5EAC25A-AB03-D4BB-7B5F-0DADCB4D3FA6}"/>
          </ac:spMkLst>
        </pc:spChg>
        <pc:spChg chg="add mod">
          <ac:chgData name="Meena, Ramjilal" userId="04f47ffa-00dc-4f53-a1c1-93674d103375" providerId="ADAL" clId="{580846D2-2855-4898-9A81-FD7550FB26EA}" dt="2023-12-06T04:08:33.171" v="10057" actId="13822"/>
          <ac:spMkLst>
            <pc:docMk/>
            <pc:sldMk cId="2596543894" sldId="612"/>
            <ac:spMk id="12" creationId="{70326225-F82E-C059-EA07-2B50A66FD8B4}"/>
          </ac:spMkLst>
        </pc:spChg>
      </pc:sldChg>
      <pc:sldChg chg="add ord">
        <pc:chgData name="Meena, Ramjilal" userId="04f47ffa-00dc-4f53-a1c1-93674d103375" providerId="ADAL" clId="{580846D2-2855-4898-9A81-FD7550FB26EA}" dt="2023-12-06T04:11:21.665" v="10071"/>
        <pc:sldMkLst>
          <pc:docMk/>
          <pc:sldMk cId="2843454087" sldId="613"/>
        </pc:sldMkLst>
      </pc:sldChg>
      <pc:sldChg chg="addSp delSp modSp add del mod ord">
        <pc:chgData name="Meena, Ramjilal" userId="04f47ffa-00dc-4f53-a1c1-93674d103375" providerId="ADAL" clId="{580846D2-2855-4898-9A81-FD7550FB26EA}" dt="2023-12-08T04:35:14.957" v="10147" actId="47"/>
        <pc:sldMkLst>
          <pc:docMk/>
          <pc:sldMk cId="668250626" sldId="614"/>
        </pc:sldMkLst>
        <pc:spChg chg="del">
          <ac:chgData name="Meena, Ramjilal" userId="04f47ffa-00dc-4f53-a1c1-93674d103375" providerId="ADAL" clId="{580846D2-2855-4898-9A81-FD7550FB26EA}" dt="2023-12-08T04:07:32.184" v="10082" actId="478"/>
          <ac:spMkLst>
            <pc:docMk/>
            <pc:sldMk cId="668250626" sldId="614"/>
            <ac:spMk id="2" creationId="{02B6A7F7-54D2-8416-DF9F-E664A28B4D51}"/>
          </ac:spMkLst>
        </pc:spChg>
        <pc:spChg chg="del">
          <ac:chgData name="Meena, Ramjilal" userId="04f47ffa-00dc-4f53-a1c1-93674d103375" providerId="ADAL" clId="{580846D2-2855-4898-9A81-FD7550FB26EA}" dt="2023-12-08T04:07:03.434" v="10075" actId="478"/>
          <ac:spMkLst>
            <pc:docMk/>
            <pc:sldMk cId="668250626" sldId="614"/>
            <ac:spMk id="3" creationId="{B64C4D9E-B7F2-6B53-7173-A96A5921576B}"/>
          </ac:spMkLst>
        </pc:spChg>
        <pc:spChg chg="del">
          <ac:chgData name="Meena, Ramjilal" userId="04f47ffa-00dc-4f53-a1c1-93674d103375" providerId="ADAL" clId="{580846D2-2855-4898-9A81-FD7550FB26EA}" dt="2023-12-08T04:08:31.400" v="10100" actId="478"/>
          <ac:spMkLst>
            <pc:docMk/>
            <pc:sldMk cId="668250626" sldId="614"/>
            <ac:spMk id="4" creationId="{3332AEE5-98AD-BBDF-02F6-D63F99A7F892}"/>
          </ac:spMkLst>
        </pc:spChg>
        <pc:spChg chg="del">
          <ac:chgData name="Meena, Ramjilal" userId="04f47ffa-00dc-4f53-a1c1-93674d103375" providerId="ADAL" clId="{580846D2-2855-4898-9A81-FD7550FB26EA}" dt="2023-12-08T04:07:07.185" v="10076" actId="478"/>
          <ac:spMkLst>
            <pc:docMk/>
            <pc:sldMk cId="668250626" sldId="614"/>
            <ac:spMk id="5" creationId="{EC585F29-C7F4-02A8-A8DB-4906B2B2FE1A}"/>
          </ac:spMkLst>
        </pc:spChg>
        <pc:spChg chg="del">
          <ac:chgData name="Meena, Ramjilal" userId="04f47ffa-00dc-4f53-a1c1-93674d103375" providerId="ADAL" clId="{580846D2-2855-4898-9A81-FD7550FB26EA}" dt="2023-12-08T04:08:29.658" v="10099" actId="478"/>
          <ac:spMkLst>
            <pc:docMk/>
            <pc:sldMk cId="668250626" sldId="614"/>
            <ac:spMk id="6" creationId="{E87689E9-39AC-6C7F-752E-B705695EC777}"/>
          </ac:spMkLst>
        </pc:spChg>
        <pc:spChg chg="add del mod">
          <ac:chgData name="Meena, Ramjilal" userId="04f47ffa-00dc-4f53-a1c1-93674d103375" providerId="ADAL" clId="{580846D2-2855-4898-9A81-FD7550FB26EA}" dt="2023-12-08T04:07:23.129" v="10081" actId="478"/>
          <ac:spMkLst>
            <pc:docMk/>
            <pc:sldMk cId="668250626" sldId="614"/>
            <ac:spMk id="10" creationId="{D798875D-E579-E888-FA16-A58B8E268791}"/>
          </ac:spMkLst>
        </pc:spChg>
        <pc:spChg chg="del">
          <ac:chgData name="Meena, Ramjilal" userId="04f47ffa-00dc-4f53-a1c1-93674d103375" providerId="ADAL" clId="{580846D2-2855-4898-9A81-FD7550FB26EA}" dt="2023-12-08T04:07:18.469" v="10079" actId="478"/>
          <ac:spMkLst>
            <pc:docMk/>
            <pc:sldMk cId="668250626" sldId="614"/>
            <ac:spMk id="25" creationId="{13B95E46-E49C-5D2B-C58D-D8C6645EAD53}"/>
          </ac:spMkLst>
        </pc:spChg>
        <pc:spChg chg="del">
          <ac:chgData name="Meena, Ramjilal" userId="04f47ffa-00dc-4f53-a1c1-93674d103375" providerId="ADAL" clId="{580846D2-2855-4898-9A81-FD7550FB26EA}" dt="2023-12-08T04:07:03.434" v="10075" actId="478"/>
          <ac:spMkLst>
            <pc:docMk/>
            <pc:sldMk cId="668250626" sldId="614"/>
            <ac:spMk id="33" creationId="{DC75C318-7C83-E624-C41D-7D5DE726D12D}"/>
          </ac:spMkLst>
        </pc:spChg>
        <pc:spChg chg="del">
          <ac:chgData name="Meena, Ramjilal" userId="04f47ffa-00dc-4f53-a1c1-93674d103375" providerId="ADAL" clId="{580846D2-2855-4898-9A81-FD7550FB26EA}" dt="2023-12-08T04:07:03.434" v="10075" actId="478"/>
          <ac:spMkLst>
            <pc:docMk/>
            <pc:sldMk cId="668250626" sldId="614"/>
            <ac:spMk id="34" creationId="{52EB1B9B-AD4E-0808-21BF-EC39308B78F9}"/>
          </ac:spMkLst>
        </pc:spChg>
        <pc:spChg chg="del">
          <ac:chgData name="Meena, Ramjilal" userId="04f47ffa-00dc-4f53-a1c1-93674d103375" providerId="ADAL" clId="{580846D2-2855-4898-9A81-FD7550FB26EA}" dt="2023-12-08T04:07:03.434" v="10075" actId="478"/>
          <ac:spMkLst>
            <pc:docMk/>
            <pc:sldMk cId="668250626" sldId="614"/>
            <ac:spMk id="35" creationId="{D9695408-B9E0-9F2B-7004-2F047C3DAF43}"/>
          </ac:spMkLst>
        </pc:spChg>
        <pc:spChg chg="del">
          <ac:chgData name="Meena, Ramjilal" userId="04f47ffa-00dc-4f53-a1c1-93674d103375" providerId="ADAL" clId="{580846D2-2855-4898-9A81-FD7550FB26EA}" dt="2023-12-08T04:07:03.434" v="10075" actId="478"/>
          <ac:spMkLst>
            <pc:docMk/>
            <pc:sldMk cId="668250626" sldId="614"/>
            <ac:spMk id="36" creationId="{BB73E6D3-DB37-B381-F28B-8BD7CFF81799}"/>
          </ac:spMkLst>
        </pc:spChg>
        <pc:picChg chg="add mod">
          <ac:chgData name="Meena, Ramjilal" userId="04f47ffa-00dc-4f53-a1c1-93674d103375" providerId="ADAL" clId="{580846D2-2855-4898-9A81-FD7550FB26EA}" dt="2023-12-08T04:08:36.877" v="10101" actId="14100"/>
          <ac:picMkLst>
            <pc:docMk/>
            <pc:sldMk cId="668250626" sldId="614"/>
            <ac:picMk id="7" creationId="{EE088A99-579A-E560-01F2-48F0307D98E0}"/>
          </ac:picMkLst>
        </pc:picChg>
        <pc:picChg chg="del mod">
          <ac:chgData name="Meena, Ramjilal" userId="04f47ffa-00dc-4f53-a1c1-93674d103375" providerId="ADAL" clId="{580846D2-2855-4898-9A81-FD7550FB26EA}" dt="2023-12-08T04:08:24.948" v="10095" actId="478"/>
          <ac:picMkLst>
            <pc:docMk/>
            <pc:sldMk cId="668250626" sldId="614"/>
            <ac:picMk id="8" creationId="{89A02B10-39E9-29E1-669D-C0AE0993A17B}"/>
          </ac:picMkLst>
        </pc:picChg>
        <pc:picChg chg="add mod">
          <ac:chgData name="Meena, Ramjilal" userId="04f47ffa-00dc-4f53-a1c1-93674d103375" providerId="ADAL" clId="{580846D2-2855-4898-9A81-FD7550FB26EA}" dt="2023-12-08T04:07:57.549" v="10090" actId="571"/>
          <ac:picMkLst>
            <pc:docMk/>
            <pc:sldMk cId="668250626" sldId="614"/>
            <ac:picMk id="11" creationId="{0921290F-87FB-4A1B-151D-B85F7F354F7D}"/>
          </ac:picMkLst>
        </pc:picChg>
        <pc:picChg chg="add mod">
          <ac:chgData name="Meena, Ramjilal" userId="04f47ffa-00dc-4f53-a1c1-93674d103375" providerId="ADAL" clId="{580846D2-2855-4898-9A81-FD7550FB26EA}" dt="2023-12-08T04:09:15.060" v="10106" actId="14100"/>
          <ac:picMkLst>
            <pc:docMk/>
            <pc:sldMk cId="668250626" sldId="614"/>
            <ac:picMk id="12" creationId="{CDF631F2-D5D0-7BB8-61CA-8947DD266EE9}"/>
          </ac:picMkLst>
        </pc:picChg>
        <pc:picChg chg="add mod">
          <ac:chgData name="Meena, Ramjilal" userId="04f47ffa-00dc-4f53-a1c1-93674d103375" providerId="ADAL" clId="{580846D2-2855-4898-9A81-FD7550FB26EA}" dt="2023-12-08T04:16:07.628" v="10132" actId="14100"/>
          <ac:picMkLst>
            <pc:docMk/>
            <pc:sldMk cId="668250626" sldId="614"/>
            <ac:picMk id="13" creationId="{2A7B447A-3EED-B599-DA6B-8994D4DD6517}"/>
          </ac:picMkLst>
        </pc:picChg>
        <pc:picChg chg="del">
          <ac:chgData name="Meena, Ramjilal" userId="04f47ffa-00dc-4f53-a1c1-93674d103375" providerId="ADAL" clId="{580846D2-2855-4898-9A81-FD7550FB26EA}" dt="2023-12-08T04:08:26.990" v="10097" actId="478"/>
          <ac:picMkLst>
            <pc:docMk/>
            <pc:sldMk cId="668250626" sldId="614"/>
            <ac:picMk id="14" creationId="{47DF6297-842F-CA74-F539-D755D121ADA8}"/>
          </ac:picMkLst>
        </pc:picChg>
        <pc:picChg chg="del">
          <ac:chgData name="Meena, Ramjilal" userId="04f47ffa-00dc-4f53-a1c1-93674d103375" providerId="ADAL" clId="{580846D2-2855-4898-9A81-FD7550FB26EA}" dt="2023-12-08T04:08:27.869" v="10098" actId="478"/>
          <ac:picMkLst>
            <pc:docMk/>
            <pc:sldMk cId="668250626" sldId="614"/>
            <ac:picMk id="15" creationId="{E5E6E9A6-4016-676E-1BED-888D2FF7A51C}"/>
          </ac:picMkLst>
        </pc:picChg>
        <pc:picChg chg="add mod">
          <ac:chgData name="Meena, Ramjilal" userId="04f47ffa-00dc-4f53-a1c1-93674d103375" providerId="ADAL" clId="{580846D2-2855-4898-9A81-FD7550FB26EA}" dt="2023-12-08T04:16:15.806" v="10134" actId="14100"/>
          <ac:picMkLst>
            <pc:docMk/>
            <pc:sldMk cId="668250626" sldId="614"/>
            <ac:picMk id="16" creationId="{C5E55731-78D0-E51B-6FC0-B93C5ACDBB08}"/>
          </ac:picMkLst>
        </pc:picChg>
        <pc:picChg chg="add mod">
          <ac:chgData name="Meena, Ramjilal" userId="04f47ffa-00dc-4f53-a1c1-93674d103375" providerId="ADAL" clId="{580846D2-2855-4898-9A81-FD7550FB26EA}" dt="2023-12-08T04:16:20.986" v="10136" actId="14100"/>
          <ac:picMkLst>
            <pc:docMk/>
            <pc:sldMk cId="668250626" sldId="614"/>
            <ac:picMk id="17" creationId="{853D3B3B-1C8D-45A0-81FF-D7BD8B2C578B}"/>
          </ac:picMkLst>
        </pc:picChg>
        <pc:picChg chg="add mod">
          <ac:chgData name="Meena, Ramjilal" userId="04f47ffa-00dc-4f53-a1c1-93674d103375" providerId="ADAL" clId="{580846D2-2855-4898-9A81-FD7550FB26EA}" dt="2023-12-08T04:17:49.247" v="10146" actId="14100"/>
          <ac:picMkLst>
            <pc:docMk/>
            <pc:sldMk cId="668250626" sldId="614"/>
            <ac:picMk id="18" creationId="{278F7A78-9161-65CA-0F2B-0DDDE0D8E2EC}"/>
          </ac:picMkLst>
        </pc:picChg>
        <pc:picChg chg="del">
          <ac:chgData name="Meena, Ramjilal" userId="04f47ffa-00dc-4f53-a1c1-93674d103375" providerId="ADAL" clId="{580846D2-2855-4898-9A81-FD7550FB26EA}" dt="2023-12-08T04:08:26.377" v="10096" actId="478"/>
          <ac:picMkLst>
            <pc:docMk/>
            <pc:sldMk cId="668250626" sldId="614"/>
            <ac:picMk id="19" creationId="{DA049918-93CB-9A83-8474-1898EF960B60}"/>
          </ac:picMkLst>
        </pc:picChg>
        <pc:picChg chg="del">
          <ac:chgData name="Meena, Ramjilal" userId="04f47ffa-00dc-4f53-a1c1-93674d103375" providerId="ADAL" clId="{580846D2-2855-4898-9A81-FD7550FB26EA}" dt="2023-12-08T04:07:32.184" v="10082" actId="478"/>
          <ac:picMkLst>
            <pc:docMk/>
            <pc:sldMk cId="668250626" sldId="614"/>
            <ac:picMk id="32" creationId="{4C20F867-7F8D-48E5-368F-776AB972F5B4}"/>
          </ac:picMkLst>
        </pc:picChg>
      </pc:sldChg>
      <pc:sldChg chg="add">
        <pc:chgData name="Meena, Ramjilal" userId="04f47ffa-00dc-4f53-a1c1-93674d103375" providerId="ADAL" clId="{580846D2-2855-4898-9A81-FD7550FB26EA}" dt="2023-12-09T04:02:03.351" v="10203" actId="2890"/>
        <pc:sldMkLst>
          <pc:docMk/>
          <pc:sldMk cId="2544833535" sldId="614"/>
        </pc:sldMkLst>
      </pc:sldChg>
    </pc:docChg>
  </pc:docChgLst>
  <pc:docChgLst>
    <pc:chgData name="Meena, Ramjilal" userId="04f47ffa-00dc-4f53-a1c1-93674d103375" providerId="ADAL" clId="{E7898A73-A5C2-4765-B7A2-B45C9FB44D00}"/>
    <pc:docChg chg="delSld">
      <pc:chgData name="Meena, Ramjilal" userId="04f47ffa-00dc-4f53-a1c1-93674d103375" providerId="ADAL" clId="{E7898A73-A5C2-4765-B7A2-B45C9FB44D00}" dt="2024-02-04T15:06:32.703" v="3" actId="47"/>
      <pc:docMkLst>
        <pc:docMk/>
      </pc:docMkLst>
      <pc:sldChg chg="del">
        <pc:chgData name="Meena, Ramjilal" userId="04f47ffa-00dc-4f53-a1c1-93674d103375" providerId="ADAL" clId="{E7898A73-A5C2-4765-B7A2-B45C9FB44D00}" dt="2024-02-04T15:06:28.765" v="1" actId="47"/>
        <pc:sldMkLst>
          <pc:docMk/>
          <pc:sldMk cId="3042312478" sldId="457"/>
        </pc:sldMkLst>
      </pc:sldChg>
      <pc:sldChg chg="del">
        <pc:chgData name="Meena, Ramjilal" userId="04f47ffa-00dc-4f53-a1c1-93674d103375" providerId="ADAL" clId="{E7898A73-A5C2-4765-B7A2-B45C9FB44D00}" dt="2024-02-04T15:06:27.321" v="0" actId="47"/>
        <pc:sldMkLst>
          <pc:docMk/>
          <pc:sldMk cId="2471998667" sldId="462"/>
        </pc:sldMkLst>
      </pc:sldChg>
      <pc:sldChg chg="del">
        <pc:chgData name="Meena, Ramjilal" userId="04f47ffa-00dc-4f53-a1c1-93674d103375" providerId="ADAL" clId="{E7898A73-A5C2-4765-B7A2-B45C9FB44D00}" dt="2024-02-04T15:06:30.805" v="2" actId="47"/>
        <pc:sldMkLst>
          <pc:docMk/>
          <pc:sldMk cId="3696555245" sldId="463"/>
        </pc:sldMkLst>
      </pc:sldChg>
      <pc:sldChg chg="del">
        <pc:chgData name="Meena, Ramjilal" userId="04f47ffa-00dc-4f53-a1c1-93674d103375" providerId="ADAL" clId="{E7898A73-A5C2-4765-B7A2-B45C9FB44D00}" dt="2024-02-04T15:06:32.703" v="3" actId="47"/>
        <pc:sldMkLst>
          <pc:docMk/>
          <pc:sldMk cId="3899920058" sldId="464"/>
        </pc:sldMkLst>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hyperlink" Target="https://www.geeksforgeeks.org/static-and-dynamic-scoping/" TargetMode="Externa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hyperlink" Target="https://www.geeksforgeeks.org/static-and-dynamic-scoping/"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E4A8A6-38B9-48AB-A67F-010FB1F4D67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261BAB2-271C-415E-8D4E-01ACEFAB3434}">
      <dgm:prSet/>
      <dgm:spPr/>
      <dgm:t>
        <a:bodyPr/>
        <a:lstStyle/>
        <a:p>
          <a:r>
            <a:rPr lang="en-IN" b="0" i="0"/>
            <a:t>General Purpose and Portable</a:t>
          </a:r>
          <a:endParaRPr lang="en-US"/>
        </a:p>
      </dgm:t>
    </dgm:pt>
    <dgm:pt modelId="{E8EF40B8-5754-40CC-B5DF-2CA900563C64}" type="parTrans" cxnId="{05ECAEF3-8922-478A-9A9C-B11C1B1155EF}">
      <dgm:prSet/>
      <dgm:spPr/>
      <dgm:t>
        <a:bodyPr/>
        <a:lstStyle/>
        <a:p>
          <a:endParaRPr lang="en-US"/>
        </a:p>
      </dgm:t>
    </dgm:pt>
    <dgm:pt modelId="{47A20A17-6559-42EA-BF29-5B94299ABB58}" type="sibTrans" cxnId="{05ECAEF3-8922-478A-9A9C-B11C1B1155EF}">
      <dgm:prSet/>
      <dgm:spPr/>
      <dgm:t>
        <a:bodyPr/>
        <a:lstStyle/>
        <a:p>
          <a:endParaRPr lang="en-US"/>
        </a:p>
      </dgm:t>
    </dgm:pt>
    <dgm:pt modelId="{472F77A7-24DD-448C-93BF-456923451B85}">
      <dgm:prSet/>
      <dgm:spPr/>
      <dgm:t>
        <a:bodyPr/>
        <a:lstStyle/>
        <a:p>
          <a:r>
            <a:rPr lang="en-IN" b="0" i="0"/>
            <a:t>Low-level Memory Access</a:t>
          </a:r>
          <a:endParaRPr lang="en-US"/>
        </a:p>
      </dgm:t>
    </dgm:pt>
    <dgm:pt modelId="{1F6AE7CC-76CF-4B2D-9A3B-7FBF101A35E4}" type="parTrans" cxnId="{2C541D53-2FE2-4406-AB8E-6A3218999FE1}">
      <dgm:prSet/>
      <dgm:spPr/>
      <dgm:t>
        <a:bodyPr/>
        <a:lstStyle/>
        <a:p>
          <a:endParaRPr lang="en-US"/>
        </a:p>
      </dgm:t>
    </dgm:pt>
    <dgm:pt modelId="{0F9232CC-18EE-453C-A4A6-47C18C8C8044}" type="sibTrans" cxnId="{2C541D53-2FE2-4406-AB8E-6A3218999FE1}">
      <dgm:prSet/>
      <dgm:spPr/>
      <dgm:t>
        <a:bodyPr/>
        <a:lstStyle/>
        <a:p>
          <a:endParaRPr lang="en-US"/>
        </a:p>
      </dgm:t>
    </dgm:pt>
    <dgm:pt modelId="{14759ABF-CB7C-4570-B3E1-D968A256D634}">
      <dgm:prSet/>
      <dgm:spPr/>
      <dgm:t>
        <a:bodyPr/>
        <a:lstStyle/>
        <a:p>
          <a:r>
            <a:rPr lang="en-IN" b="0" i="0"/>
            <a:t>Fast Speed</a:t>
          </a:r>
          <a:endParaRPr lang="en-US"/>
        </a:p>
      </dgm:t>
    </dgm:pt>
    <dgm:pt modelId="{66B6BC0D-7654-48E2-B12D-1C3BD6AA2933}" type="parTrans" cxnId="{478CAE7D-44F4-469E-804E-4ED59EDF3966}">
      <dgm:prSet/>
      <dgm:spPr/>
      <dgm:t>
        <a:bodyPr/>
        <a:lstStyle/>
        <a:p>
          <a:endParaRPr lang="en-US"/>
        </a:p>
      </dgm:t>
    </dgm:pt>
    <dgm:pt modelId="{9841AD40-6312-4F3E-A999-4B9531E6E8C8}" type="sibTrans" cxnId="{478CAE7D-44F4-469E-804E-4ED59EDF3966}">
      <dgm:prSet/>
      <dgm:spPr/>
      <dgm:t>
        <a:bodyPr/>
        <a:lstStyle/>
        <a:p>
          <a:endParaRPr lang="en-US"/>
        </a:p>
      </dgm:t>
    </dgm:pt>
    <dgm:pt modelId="{7A870EFB-2530-4529-8F1D-A76E8D61DA7C}">
      <dgm:prSet/>
      <dgm:spPr/>
      <dgm:t>
        <a:bodyPr/>
        <a:lstStyle/>
        <a:p>
          <a:r>
            <a:rPr lang="en-IN" b="0" i="0"/>
            <a:t>Clean Syntax</a:t>
          </a:r>
          <a:endParaRPr lang="en-US"/>
        </a:p>
      </dgm:t>
    </dgm:pt>
    <dgm:pt modelId="{2D1F3B48-DD93-49D3-8172-590902163313}" type="parTrans" cxnId="{E4DAE498-E763-4BBD-9226-8A41229B8104}">
      <dgm:prSet/>
      <dgm:spPr/>
      <dgm:t>
        <a:bodyPr/>
        <a:lstStyle/>
        <a:p>
          <a:endParaRPr lang="en-US"/>
        </a:p>
      </dgm:t>
    </dgm:pt>
    <dgm:pt modelId="{0309A7E6-2720-4667-8A42-685D78BC3F84}" type="sibTrans" cxnId="{E4DAE498-E763-4BBD-9226-8A41229B8104}">
      <dgm:prSet/>
      <dgm:spPr/>
      <dgm:t>
        <a:bodyPr/>
        <a:lstStyle/>
        <a:p>
          <a:endParaRPr lang="en-US"/>
        </a:p>
      </dgm:t>
    </dgm:pt>
    <dgm:pt modelId="{AFBED1EA-FAFC-468B-A88D-18A27A822F9E}" type="pres">
      <dgm:prSet presAssocID="{DFE4A8A6-38B9-48AB-A67F-010FB1F4D673}" presName="linear" presStyleCnt="0">
        <dgm:presLayoutVars>
          <dgm:animLvl val="lvl"/>
          <dgm:resizeHandles val="exact"/>
        </dgm:presLayoutVars>
      </dgm:prSet>
      <dgm:spPr/>
    </dgm:pt>
    <dgm:pt modelId="{811016F0-FE93-4E10-9DB9-5977C1458FF3}" type="pres">
      <dgm:prSet presAssocID="{6261BAB2-271C-415E-8D4E-01ACEFAB3434}" presName="parentText" presStyleLbl="node1" presStyleIdx="0" presStyleCnt="4">
        <dgm:presLayoutVars>
          <dgm:chMax val="0"/>
          <dgm:bulletEnabled val="1"/>
        </dgm:presLayoutVars>
      </dgm:prSet>
      <dgm:spPr/>
    </dgm:pt>
    <dgm:pt modelId="{1212AFC4-FFE1-4971-8962-AD2A6A1AEC8E}" type="pres">
      <dgm:prSet presAssocID="{47A20A17-6559-42EA-BF29-5B94299ABB58}" presName="spacer" presStyleCnt="0"/>
      <dgm:spPr/>
    </dgm:pt>
    <dgm:pt modelId="{784E314D-E7DF-462F-8146-BF34AF0C834F}" type="pres">
      <dgm:prSet presAssocID="{472F77A7-24DD-448C-93BF-456923451B85}" presName="parentText" presStyleLbl="node1" presStyleIdx="1" presStyleCnt="4">
        <dgm:presLayoutVars>
          <dgm:chMax val="0"/>
          <dgm:bulletEnabled val="1"/>
        </dgm:presLayoutVars>
      </dgm:prSet>
      <dgm:spPr/>
    </dgm:pt>
    <dgm:pt modelId="{8233C9EF-E71E-40C1-8CA3-C7F72E6CB9D8}" type="pres">
      <dgm:prSet presAssocID="{0F9232CC-18EE-453C-A4A6-47C18C8C8044}" presName="spacer" presStyleCnt="0"/>
      <dgm:spPr/>
    </dgm:pt>
    <dgm:pt modelId="{6BF60E49-563E-4D58-87EA-79C8FEF7E919}" type="pres">
      <dgm:prSet presAssocID="{14759ABF-CB7C-4570-B3E1-D968A256D634}" presName="parentText" presStyleLbl="node1" presStyleIdx="2" presStyleCnt="4">
        <dgm:presLayoutVars>
          <dgm:chMax val="0"/>
          <dgm:bulletEnabled val="1"/>
        </dgm:presLayoutVars>
      </dgm:prSet>
      <dgm:spPr/>
    </dgm:pt>
    <dgm:pt modelId="{806C4753-96E6-4743-9BF8-F6508C046427}" type="pres">
      <dgm:prSet presAssocID="{9841AD40-6312-4F3E-A999-4B9531E6E8C8}" presName="spacer" presStyleCnt="0"/>
      <dgm:spPr/>
    </dgm:pt>
    <dgm:pt modelId="{744110E0-BA4F-4DB9-9E49-325CD47CCEFB}" type="pres">
      <dgm:prSet presAssocID="{7A870EFB-2530-4529-8F1D-A76E8D61DA7C}" presName="parentText" presStyleLbl="node1" presStyleIdx="3" presStyleCnt="4">
        <dgm:presLayoutVars>
          <dgm:chMax val="0"/>
          <dgm:bulletEnabled val="1"/>
        </dgm:presLayoutVars>
      </dgm:prSet>
      <dgm:spPr/>
    </dgm:pt>
  </dgm:ptLst>
  <dgm:cxnLst>
    <dgm:cxn modelId="{EE59CE03-AEFF-4EC9-9FE7-41E6477718D1}" type="presOf" srcId="{7A870EFB-2530-4529-8F1D-A76E8D61DA7C}" destId="{744110E0-BA4F-4DB9-9E49-325CD47CCEFB}" srcOrd="0" destOrd="0" presId="urn:microsoft.com/office/officeart/2005/8/layout/vList2"/>
    <dgm:cxn modelId="{1FA06338-E6C2-4F20-814A-F31D93359293}" type="presOf" srcId="{472F77A7-24DD-448C-93BF-456923451B85}" destId="{784E314D-E7DF-462F-8146-BF34AF0C834F}" srcOrd="0" destOrd="0" presId="urn:microsoft.com/office/officeart/2005/8/layout/vList2"/>
    <dgm:cxn modelId="{3440BB6D-3DAB-4A21-A55F-875A8217817A}" type="presOf" srcId="{14759ABF-CB7C-4570-B3E1-D968A256D634}" destId="{6BF60E49-563E-4D58-87EA-79C8FEF7E919}" srcOrd="0" destOrd="0" presId="urn:microsoft.com/office/officeart/2005/8/layout/vList2"/>
    <dgm:cxn modelId="{40D1EE4E-E5FA-4457-99ED-1C5022892B06}" type="presOf" srcId="{6261BAB2-271C-415E-8D4E-01ACEFAB3434}" destId="{811016F0-FE93-4E10-9DB9-5977C1458FF3}" srcOrd="0" destOrd="0" presId="urn:microsoft.com/office/officeart/2005/8/layout/vList2"/>
    <dgm:cxn modelId="{2C541D53-2FE2-4406-AB8E-6A3218999FE1}" srcId="{DFE4A8A6-38B9-48AB-A67F-010FB1F4D673}" destId="{472F77A7-24DD-448C-93BF-456923451B85}" srcOrd="1" destOrd="0" parTransId="{1F6AE7CC-76CF-4B2D-9A3B-7FBF101A35E4}" sibTransId="{0F9232CC-18EE-453C-A4A6-47C18C8C8044}"/>
    <dgm:cxn modelId="{478CAE7D-44F4-469E-804E-4ED59EDF3966}" srcId="{DFE4A8A6-38B9-48AB-A67F-010FB1F4D673}" destId="{14759ABF-CB7C-4570-B3E1-D968A256D634}" srcOrd="2" destOrd="0" parTransId="{66B6BC0D-7654-48E2-B12D-1C3BD6AA2933}" sibTransId="{9841AD40-6312-4F3E-A999-4B9531E6E8C8}"/>
    <dgm:cxn modelId="{E4DAE498-E763-4BBD-9226-8A41229B8104}" srcId="{DFE4A8A6-38B9-48AB-A67F-010FB1F4D673}" destId="{7A870EFB-2530-4529-8F1D-A76E8D61DA7C}" srcOrd="3" destOrd="0" parTransId="{2D1F3B48-DD93-49D3-8172-590902163313}" sibTransId="{0309A7E6-2720-4667-8A42-685D78BC3F84}"/>
    <dgm:cxn modelId="{B19FECCE-1941-4F0A-8EA4-F9F16FF619D4}" type="presOf" srcId="{DFE4A8A6-38B9-48AB-A67F-010FB1F4D673}" destId="{AFBED1EA-FAFC-468B-A88D-18A27A822F9E}" srcOrd="0" destOrd="0" presId="urn:microsoft.com/office/officeart/2005/8/layout/vList2"/>
    <dgm:cxn modelId="{05ECAEF3-8922-478A-9A9C-B11C1B1155EF}" srcId="{DFE4A8A6-38B9-48AB-A67F-010FB1F4D673}" destId="{6261BAB2-271C-415E-8D4E-01ACEFAB3434}" srcOrd="0" destOrd="0" parTransId="{E8EF40B8-5754-40CC-B5DF-2CA900563C64}" sibTransId="{47A20A17-6559-42EA-BF29-5B94299ABB58}"/>
    <dgm:cxn modelId="{19E14C11-7692-4267-AEDE-F002D30CC664}" type="presParOf" srcId="{AFBED1EA-FAFC-468B-A88D-18A27A822F9E}" destId="{811016F0-FE93-4E10-9DB9-5977C1458FF3}" srcOrd="0" destOrd="0" presId="urn:microsoft.com/office/officeart/2005/8/layout/vList2"/>
    <dgm:cxn modelId="{094E855E-0534-40C1-B539-CCE20B896CC7}" type="presParOf" srcId="{AFBED1EA-FAFC-468B-A88D-18A27A822F9E}" destId="{1212AFC4-FFE1-4971-8962-AD2A6A1AEC8E}" srcOrd="1" destOrd="0" presId="urn:microsoft.com/office/officeart/2005/8/layout/vList2"/>
    <dgm:cxn modelId="{00F02641-244E-445E-B824-9E911D33EAA6}" type="presParOf" srcId="{AFBED1EA-FAFC-468B-A88D-18A27A822F9E}" destId="{784E314D-E7DF-462F-8146-BF34AF0C834F}" srcOrd="2" destOrd="0" presId="urn:microsoft.com/office/officeart/2005/8/layout/vList2"/>
    <dgm:cxn modelId="{E3BF14E6-2489-4F2C-9124-2058C327763D}" type="presParOf" srcId="{AFBED1EA-FAFC-468B-A88D-18A27A822F9E}" destId="{8233C9EF-E71E-40C1-8CA3-C7F72E6CB9D8}" srcOrd="3" destOrd="0" presId="urn:microsoft.com/office/officeart/2005/8/layout/vList2"/>
    <dgm:cxn modelId="{495E32C4-8854-4E54-B766-BD779185C6CF}" type="presParOf" srcId="{AFBED1EA-FAFC-468B-A88D-18A27A822F9E}" destId="{6BF60E49-563E-4D58-87EA-79C8FEF7E919}" srcOrd="4" destOrd="0" presId="urn:microsoft.com/office/officeart/2005/8/layout/vList2"/>
    <dgm:cxn modelId="{9B307643-89BE-454A-B693-0AE037F54EF8}" type="presParOf" srcId="{AFBED1EA-FAFC-468B-A88D-18A27A822F9E}" destId="{806C4753-96E6-4743-9BF8-F6508C046427}" srcOrd="5" destOrd="0" presId="urn:microsoft.com/office/officeart/2005/8/layout/vList2"/>
    <dgm:cxn modelId="{0B69DADD-2DDF-48E2-A692-C5209950EA51}" type="presParOf" srcId="{AFBED1EA-FAFC-468B-A88D-18A27A822F9E}" destId="{744110E0-BA4F-4DB9-9E49-325CD47CCEF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DF72B-730F-4015-B128-5BFD22AF217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FF6F164-76FC-4D62-8979-0ED358D2E9C3}">
      <dgm:prSet/>
      <dgm:spPr/>
      <dgm:t>
        <a:bodyPr/>
        <a:lstStyle/>
        <a:p>
          <a:r>
            <a:rPr lang="en-IN" b="0" i="0"/>
            <a:t>A person reading a large code will be bemused if comments are not provided about details of the program.</a:t>
          </a:r>
          <a:endParaRPr lang="en-US"/>
        </a:p>
      </dgm:t>
    </dgm:pt>
    <dgm:pt modelId="{287F6FCF-0FA9-4436-9E7A-15DDE374AD3F}" type="parTrans" cxnId="{DFABC2AD-0D18-4F4C-BC41-3106A72C7688}">
      <dgm:prSet/>
      <dgm:spPr/>
      <dgm:t>
        <a:bodyPr/>
        <a:lstStyle/>
        <a:p>
          <a:endParaRPr lang="en-US"/>
        </a:p>
      </dgm:t>
    </dgm:pt>
    <dgm:pt modelId="{0A65DAED-DD45-4EA0-A439-8D0DEF879C24}" type="sibTrans" cxnId="{DFABC2AD-0D18-4F4C-BC41-3106A72C7688}">
      <dgm:prSet/>
      <dgm:spPr/>
      <dgm:t>
        <a:bodyPr/>
        <a:lstStyle/>
        <a:p>
          <a:endParaRPr lang="en-US"/>
        </a:p>
      </dgm:t>
    </dgm:pt>
    <dgm:pt modelId="{42A3D72F-3B1B-44F8-BCD3-FB353B084D60}">
      <dgm:prSet/>
      <dgm:spPr/>
      <dgm:t>
        <a:bodyPr/>
        <a:lstStyle/>
        <a:p>
          <a:r>
            <a:rPr lang="en-IN" b="0" i="0"/>
            <a:t>C Comments are a way to make a code more readable by providing more descriptions.</a:t>
          </a:r>
          <a:endParaRPr lang="en-US"/>
        </a:p>
      </dgm:t>
    </dgm:pt>
    <dgm:pt modelId="{CF501CDE-7694-4D84-95C6-D945D75C4AD0}" type="parTrans" cxnId="{BBE7AAAA-8FDE-4C12-A23E-F15C8E3F4CA8}">
      <dgm:prSet/>
      <dgm:spPr/>
      <dgm:t>
        <a:bodyPr/>
        <a:lstStyle/>
        <a:p>
          <a:endParaRPr lang="en-US"/>
        </a:p>
      </dgm:t>
    </dgm:pt>
    <dgm:pt modelId="{36277358-0AD3-4375-8F26-5319B43D71E4}" type="sibTrans" cxnId="{BBE7AAAA-8FDE-4C12-A23E-F15C8E3F4CA8}">
      <dgm:prSet/>
      <dgm:spPr/>
      <dgm:t>
        <a:bodyPr/>
        <a:lstStyle/>
        <a:p>
          <a:endParaRPr lang="en-US"/>
        </a:p>
      </dgm:t>
    </dgm:pt>
    <dgm:pt modelId="{E32B8E35-27F8-4302-BCDC-6B9B15A09672}">
      <dgm:prSet/>
      <dgm:spPr/>
      <dgm:t>
        <a:bodyPr/>
        <a:lstStyle/>
        <a:p>
          <a:r>
            <a:rPr lang="en-IN" b="0" i="0" dirty="0"/>
            <a:t>C Comments can include a description of an algorithm to make code understandable.</a:t>
          </a:r>
          <a:endParaRPr lang="en-US" dirty="0"/>
        </a:p>
      </dgm:t>
    </dgm:pt>
    <dgm:pt modelId="{7DE3EC71-2B30-4FBE-94C8-4C52AD0B8235}" type="parTrans" cxnId="{1B16816E-4537-409F-9EE5-07DD9412C9E7}">
      <dgm:prSet/>
      <dgm:spPr/>
      <dgm:t>
        <a:bodyPr/>
        <a:lstStyle/>
        <a:p>
          <a:endParaRPr lang="en-US"/>
        </a:p>
      </dgm:t>
    </dgm:pt>
    <dgm:pt modelId="{CFEFA647-48F0-4AA1-ACD4-F8588BEBFD6F}" type="sibTrans" cxnId="{1B16816E-4537-409F-9EE5-07DD9412C9E7}">
      <dgm:prSet/>
      <dgm:spPr/>
      <dgm:t>
        <a:bodyPr/>
        <a:lstStyle/>
        <a:p>
          <a:endParaRPr lang="en-US"/>
        </a:p>
      </dgm:t>
    </dgm:pt>
    <dgm:pt modelId="{B6E99101-89F1-4E15-A305-0008EF7DF4E9}">
      <dgm:prSet/>
      <dgm:spPr/>
      <dgm:t>
        <a:bodyPr/>
        <a:lstStyle/>
        <a:p>
          <a:r>
            <a:rPr lang="en-IN" b="0" i="0"/>
            <a:t>C Comments can be used to prevent the execution of some parts of the code.</a:t>
          </a:r>
          <a:endParaRPr lang="en-US"/>
        </a:p>
      </dgm:t>
    </dgm:pt>
    <dgm:pt modelId="{FC9FA4E0-7D38-415B-BCD5-35CF35ED4CEF}" type="parTrans" cxnId="{D4DE9189-1FE4-4AC2-96BE-9EB82A9D8F27}">
      <dgm:prSet/>
      <dgm:spPr/>
      <dgm:t>
        <a:bodyPr/>
        <a:lstStyle/>
        <a:p>
          <a:endParaRPr lang="en-US"/>
        </a:p>
      </dgm:t>
    </dgm:pt>
    <dgm:pt modelId="{9CEA47BE-62FE-4C20-AC45-4770EAF9D0CC}" type="sibTrans" cxnId="{D4DE9189-1FE4-4AC2-96BE-9EB82A9D8F27}">
      <dgm:prSet/>
      <dgm:spPr/>
      <dgm:t>
        <a:bodyPr/>
        <a:lstStyle/>
        <a:p>
          <a:endParaRPr lang="en-US"/>
        </a:p>
      </dgm:t>
    </dgm:pt>
    <dgm:pt modelId="{B0E5D449-E822-43CE-BCEE-257BF440391D}" type="pres">
      <dgm:prSet presAssocID="{44CDF72B-730F-4015-B128-5BFD22AF2178}" presName="vert0" presStyleCnt="0">
        <dgm:presLayoutVars>
          <dgm:dir/>
          <dgm:animOne val="branch"/>
          <dgm:animLvl val="lvl"/>
        </dgm:presLayoutVars>
      </dgm:prSet>
      <dgm:spPr/>
    </dgm:pt>
    <dgm:pt modelId="{A7C61917-E058-412D-BF1D-10D71F81CC8F}" type="pres">
      <dgm:prSet presAssocID="{0FF6F164-76FC-4D62-8979-0ED358D2E9C3}" presName="thickLine" presStyleLbl="alignNode1" presStyleIdx="0" presStyleCnt="4"/>
      <dgm:spPr/>
    </dgm:pt>
    <dgm:pt modelId="{9618FDC4-E16B-4338-8757-9FF6BF516B18}" type="pres">
      <dgm:prSet presAssocID="{0FF6F164-76FC-4D62-8979-0ED358D2E9C3}" presName="horz1" presStyleCnt="0"/>
      <dgm:spPr/>
    </dgm:pt>
    <dgm:pt modelId="{1434F2DF-19F5-4050-A369-2B457D68A002}" type="pres">
      <dgm:prSet presAssocID="{0FF6F164-76FC-4D62-8979-0ED358D2E9C3}" presName="tx1" presStyleLbl="revTx" presStyleIdx="0" presStyleCnt="4"/>
      <dgm:spPr/>
    </dgm:pt>
    <dgm:pt modelId="{22774E1D-1B93-4D65-80C3-4AD8D8167441}" type="pres">
      <dgm:prSet presAssocID="{0FF6F164-76FC-4D62-8979-0ED358D2E9C3}" presName="vert1" presStyleCnt="0"/>
      <dgm:spPr/>
    </dgm:pt>
    <dgm:pt modelId="{AFA42759-1CAA-4408-814F-BD1B25C6736E}" type="pres">
      <dgm:prSet presAssocID="{42A3D72F-3B1B-44F8-BCD3-FB353B084D60}" presName="thickLine" presStyleLbl="alignNode1" presStyleIdx="1" presStyleCnt="4"/>
      <dgm:spPr/>
    </dgm:pt>
    <dgm:pt modelId="{261FAD32-D099-47F5-878E-9204BEF0E233}" type="pres">
      <dgm:prSet presAssocID="{42A3D72F-3B1B-44F8-BCD3-FB353B084D60}" presName="horz1" presStyleCnt="0"/>
      <dgm:spPr/>
    </dgm:pt>
    <dgm:pt modelId="{F0710E6F-09DA-4A3F-940E-3D1FB928388A}" type="pres">
      <dgm:prSet presAssocID="{42A3D72F-3B1B-44F8-BCD3-FB353B084D60}" presName="tx1" presStyleLbl="revTx" presStyleIdx="1" presStyleCnt="4"/>
      <dgm:spPr/>
    </dgm:pt>
    <dgm:pt modelId="{D006999A-06F0-4553-9201-055F572A7991}" type="pres">
      <dgm:prSet presAssocID="{42A3D72F-3B1B-44F8-BCD3-FB353B084D60}" presName="vert1" presStyleCnt="0"/>
      <dgm:spPr/>
    </dgm:pt>
    <dgm:pt modelId="{FB659A36-F3AE-4396-BF6D-23EBE80BFAF3}" type="pres">
      <dgm:prSet presAssocID="{E32B8E35-27F8-4302-BCDC-6B9B15A09672}" presName="thickLine" presStyleLbl="alignNode1" presStyleIdx="2" presStyleCnt="4"/>
      <dgm:spPr/>
    </dgm:pt>
    <dgm:pt modelId="{D3591CF1-A2E1-47CB-AABD-E4F0AD28CEA8}" type="pres">
      <dgm:prSet presAssocID="{E32B8E35-27F8-4302-BCDC-6B9B15A09672}" presName="horz1" presStyleCnt="0"/>
      <dgm:spPr/>
    </dgm:pt>
    <dgm:pt modelId="{7DF7F865-2EF4-4689-86C8-0B403AF7B6B8}" type="pres">
      <dgm:prSet presAssocID="{E32B8E35-27F8-4302-BCDC-6B9B15A09672}" presName="tx1" presStyleLbl="revTx" presStyleIdx="2" presStyleCnt="4"/>
      <dgm:spPr/>
    </dgm:pt>
    <dgm:pt modelId="{AF8C0101-1391-4D26-9EF6-212ADFE9EE71}" type="pres">
      <dgm:prSet presAssocID="{E32B8E35-27F8-4302-BCDC-6B9B15A09672}" presName="vert1" presStyleCnt="0"/>
      <dgm:spPr/>
    </dgm:pt>
    <dgm:pt modelId="{157A4759-8329-44B1-AEF1-4F7267911738}" type="pres">
      <dgm:prSet presAssocID="{B6E99101-89F1-4E15-A305-0008EF7DF4E9}" presName="thickLine" presStyleLbl="alignNode1" presStyleIdx="3" presStyleCnt="4"/>
      <dgm:spPr/>
    </dgm:pt>
    <dgm:pt modelId="{544865B9-9FB6-450A-BE2C-00B50EF2AEDE}" type="pres">
      <dgm:prSet presAssocID="{B6E99101-89F1-4E15-A305-0008EF7DF4E9}" presName="horz1" presStyleCnt="0"/>
      <dgm:spPr/>
    </dgm:pt>
    <dgm:pt modelId="{BDFD5E79-EF6C-4729-9933-524A432CE39C}" type="pres">
      <dgm:prSet presAssocID="{B6E99101-89F1-4E15-A305-0008EF7DF4E9}" presName="tx1" presStyleLbl="revTx" presStyleIdx="3" presStyleCnt="4"/>
      <dgm:spPr/>
    </dgm:pt>
    <dgm:pt modelId="{8B190AEB-52EE-4827-98C2-F96E146BA189}" type="pres">
      <dgm:prSet presAssocID="{B6E99101-89F1-4E15-A305-0008EF7DF4E9}" presName="vert1" presStyleCnt="0"/>
      <dgm:spPr/>
    </dgm:pt>
  </dgm:ptLst>
  <dgm:cxnLst>
    <dgm:cxn modelId="{E4AE2C26-2CAB-4039-ADA3-DA6F349FF120}" type="presOf" srcId="{44CDF72B-730F-4015-B128-5BFD22AF2178}" destId="{B0E5D449-E822-43CE-BCEE-257BF440391D}" srcOrd="0" destOrd="0" presId="urn:microsoft.com/office/officeart/2008/layout/LinedList"/>
    <dgm:cxn modelId="{C8B63137-3C66-4A74-ABE0-BCEBA3D1180D}" type="presOf" srcId="{0FF6F164-76FC-4D62-8979-0ED358D2E9C3}" destId="{1434F2DF-19F5-4050-A369-2B457D68A002}" srcOrd="0" destOrd="0" presId="urn:microsoft.com/office/officeart/2008/layout/LinedList"/>
    <dgm:cxn modelId="{1B16816E-4537-409F-9EE5-07DD9412C9E7}" srcId="{44CDF72B-730F-4015-B128-5BFD22AF2178}" destId="{E32B8E35-27F8-4302-BCDC-6B9B15A09672}" srcOrd="2" destOrd="0" parTransId="{7DE3EC71-2B30-4FBE-94C8-4C52AD0B8235}" sibTransId="{CFEFA647-48F0-4AA1-ACD4-F8588BEBFD6F}"/>
    <dgm:cxn modelId="{E5FDBD56-AE91-4C7B-B759-371274C85163}" type="presOf" srcId="{42A3D72F-3B1B-44F8-BCD3-FB353B084D60}" destId="{F0710E6F-09DA-4A3F-940E-3D1FB928388A}" srcOrd="0" destOrd="0" presId="urn:microsoft.com/office/officeart/2008/layout/LinedList"/>
    <dgm:cxn modelId="{D4DE9189-1FE4-4AC2-96BE-9EB82A9D8F27}" srcId="{44CDF72B-730F-4015-B128-5BFD22AF2178}" destId="{B6E99101-89F1-4E15-A305-0008EF7DF4E9}" srcOrd="3" destOrd="0" parTransId="{FC9FA4E0-7D38-415B-BCD5-35CF35ED4CEF}" sibTransId="{9CEA47BE-62FE-4C20-AC45-4770EAF9D0CC}"/>
    <dgm:cxn modelId="{432FBE99-A404-4EB2-8F6E-B2C5377A4714}" type="presOf" srcId="{B6E99101-89F1-4E15-A305-0008EF7DF4E9}" destId="{BDFD5E79-EF6C-4729-9933-524A432CE39C}" srcOrd="0" destOrd="0" presId="urn:microsoft.com/office/officeart/2008/layout/LinedList"/>
    <dgm:cxn modelId="{937CFA9F-8CCE-461D-9890-6D1A6142594D}" type="presOf" srcId="{E32B8E35-27F8-4302-BCDC-6B9B15A09672}" destId="{7DF7F865-2EF4-4689-86C8-0B403AF7B6B8}" srcOrd="0" destOrd="0" presId="urn:microsoft.com/office/officeart/2008/layout/LinedList"/>
    <dgm:cxn modelId="{BBE7AAAA-8FDE-4C12-A23E-F15C8E3F4CA8}" srcId="{44CDF72B-730F-4015-B128-5BFD22AF2178}" destId="{42A3D72F-3B1B-44F8-BCD3-FB353B084D60}" srcOrd="1" destOrd="0" parTransId="{CF501CDE-7694-4D84-95C6-D945D75C4AD0}" sibTransId="{36277358-0AD3-4375-8F26-5319B43D71E4}"/>
    <dgm:cxn modelId="{DFABC2AD-0D18-4F4C-BC41-3106A72C7688}" srcId="{44CDF72B-730F-4015-B128-5BFD22AF2178}" destId="{0FF6F164-76FC-4D62-8979-0ED358D2E9C3}" srcOrd="0" destOrd="0" parTransId="{287F6FCF-0FA9-4436-9E7A-15DDE374AD3F}" sibTransId="{0A65DAED-DD45-4EA0-A439-8D0DEF879C24}"/>
    <dgm:cxn modelId="{220EFFB9-B7BB-4967-B227-4D16D7E5C5D3}" type="presParOf" srcId="{B0E5D449-E822-43CE-BCEE-257BF440391D}" destId="{A7C61917-E058-412D-BF1D-10D71F81CC8F}" srcOrd="0" destOrd="0" presId="urn:microsoft.com/office/officeart/2008/layout/LinedList"/>
    <dgm:cxn modelId="{ECC39BDE-84BE-45E6-B35F-F3F753D5540A}" type="presParOf" srcId="{B0E5D449-E822-43CE-BCEE-257BF440391D}" destId="{9618FDC4-E16B-4338-8757-9FF6BF516B18}" srcOrd="1" destOrd="0" presId="urn:microsoft.com/office/officeart/2008/layout/LinedList"/>
    <dgm:cxn modelId="{74FC344C-40F3-42C4-BFD0-99565FF97825}" type="presParOf" srcId="{9618FDC4-E16B-4338-8757-9FF6BF516B18}" destId="{1434F2DF-19F5-4050-A369-2B457D68A002}" srcOrd="0" destOrd="0" presId="urn:microsoft.com/office/officeart/2008/layout/LinedList"/>
    <dgm:cxn modelId="{00D23804-C04A-45A3-B93F-B9B2547AADFC}" type="presParOf" srcId="{9618FDC4-E16B-4338-8757-9FF6BF516B18}" destId="{22774E1D-1B93-4D65-80C3-4AD8D8167441}" srcOrd="1" destOrd="0" presId="urn:microsoft.com/office/officeart/2008/layout/LinedList"/>
    <dgm:cxn modelId="{9BF2E0D7-0E9A-487B-8575-D87D0A35C58C}" type="presParOf" srcId="{B0E5D449-E822-43CE-BCEE-257BF440391D}" destId="{AFA42759-1CAA-4408-814F-BD1B25C6736E}" srcOrd="2" destOrd="0" presId="urn:microsoft.com/office/officeart/2008/layout/LinedList"/>
    <dgm:cxn modelId="{FD4DBB76-1F06-4148-A360-FB18B5D7B44D}" type="presParOf" srcId="{B0E5D449-E822-43CE-BCEE-257BF440391D}" destId="{261FAD32-D099-47F5-878E-9204BEF0E233}" srcOrd="3" destOrd="0" presId="urn:microsoft.com/office/officeart/2008/layout/LinedList"/>
    <dgm:cxn modelId="{CFDDDF51-E2C3-4EF0-B7AC-09D16C10903F}" type="presParOf" srcId="{261FAD32-D099-47F5-878E-9204BEF0E233}" destId="{F0710E6F-09DA-4A3F-940E-3D1FB928388A}" srcOrd="0" destOrd="0" presId="urn:microsoft.com/office/officeart/2008/layout/LinedList"/>
    <dgm:cxn modelId="{7845E481-5D5F-4D1A-8858-01C5619D5FCC}" type="presParOf" srcId="{261FAD32-D099-47F5-878E-9204BEF0E233}" destId="{D006999A-06F0-4553-9201-055F572A7991}" srcOrd="1" destOrd="0" presId="urn:microsoft.com/office/officeart/2008/layout/LinedList"/>
    <dgm:cxn modelId="{26C3571E-0C8F-4672-A827-288DDCFAF66C}" type="presParOf" srcId="{B0E5D449-E822-43CE-BCEE-257BF440391D}" destId="{FB659A36-F3AE-4396-BF6D-23EBE80BFAF3}" srcOrd="4" destOrd="0" presId="urn:microsoft.com/office/officeart/2008/layout/LinedList"/>
    <dgm:cxn modelId="{3638437E-ED35-41D3-AE6E-2EBFAC2D31E7}" type="presParOf" srcId="{B0E5D449-E822-43CE-BCEE-257BF440391D}" destId="{D3591CF1-A2E1-47CB-AABD-E4F0AD28CEA8}" srcOrd="5" destOrd="0" presId="urn:microsoft.com/office/officeart/2008/layout/LinedList"/>
    <dgm:cxn modelId="{D1B33866-511C-4F4D-9A49-EEE230ED6FEA}" type="presParOf" srcId="{D3591CF1-A2E1-47CB-AABD-E4F0AD28CEA8}" destId="{7DF7F865-2EF4-4689-86C8-0B403AF7B6B8}" srcOrd="0" destOrd="0" presId="urn:microsoft.com/office/officeart/2008/layout/LinedList"/>
    <dgm:cxn modelId="{D437C266-A051-4A77-854F-0B317C1E6CC2}" type="presParOf" srcId="{D3591CF1-A2E1-47CB-AABD-E4F0AD28CEA8}" destId="{AF8C0101-1391-4D26-9EF6-212ADFE9EE71}" srcOrd="1" destOrd="0" presId="urn:microsoft.com/office/officeart/2008/layout/LinedList"/>
    <dgm:cxn modelId="{D305691F-8347-42EB-B147-B41A7C533236}" type="presParOf" srcId="{B0E5D449-E822-43CE-BCEE-257BF440391D}" destId="{157A4759-8329-44B1-AEF1-4F7267911738}" srcOrd="6" destOrd="0" presId="urn:microsoft.com/office/officeart/2008/layout/LinedList"/>
    <dgm:cxn modelId="{7F7EEE02-4F13-4744-A523-7C362F50FC0A}" type="presParOf" srcId="{B0E5D449-E822-43CE-BCEE-257BF440391D}" destId="{544865B9-9FB6-450A-BE2C-00B50EF2AEDE}" srcOrd="7" destOrd="0" presId="urn:microsoft.com/office/officeart/2008/layout/LinedList"/>
    <dgm:cxn modelId="{51F6CA36-8255-47E1-8F45-B06E7F41B45F}" type="presParOf" srcId="{544865B9-9FB6-450A-BE2C-00B50EF2AEDE}" destId="{BDFD5E79-EF6C-4729-9933-524A432CE39C}" srcOrd="0" destOrd="0" presId="urn:microsoft.com/office/officeart/2008/layout/LinedList"/>
    <dgm:cxn modelId="{7574C0C7-8996-4097-A1AC-80E66235E9DB}" type="presParOf" srcId="{544865B9-9FB6-450A-BE2C-00B50EF2AEDE}" destId="{8B190AEB-52EE-4827-98C2-F96E146BA1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276307-811D-40C1-AFE0-44086B7532F7}"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2EA73B8B-EBE9-49B3-91EF-69BEC5B83D8D}">
      <dgm:prSet/>
      <dgm:spPr/>
      <dgm:t>
        <a:bodyPr/>
        <a:lstStyle/>
        <a:p>
          <a:r>
            <a:rPr lang="en-US" b="0" i="0" dirty="0"/>
            <a:t>The scope is the area under which a variable is visible.</a:t>
          </a:r>
          <a:endParaRPr lang="en-US" dirty="0"/>
        </a:p>
      </dgm:t>
    </dgm:pt>
    <dgm:pt modelId="{EC66E387-25E9-40E1-9BD4-5ECBE2E208B0}" type="parTrans" cxnId="{6691541A-3ED5-4C5A-BFA8-318418B8D035}">
      <dgm:prSet/>
      <dgm:spPr/>
      <dgm:t>
        <a:bodyPr/>
        <a:lstStyle/>
        <a:p>
          <a:endParaRPr lang="en-US"/>
        </a:p>
      </dgm:t>
    </dgm:pt>
    <dgm:pt modelId="{1A2F3D0B-28E2-4767-97C6-D9D68B5AADB1}" type="sibTrans" cxnId="{6691541A-3ED5-4C5A-BFA8-318418B8D035}">
      <dgm:prSet/>
      <dgm:spPr/>
      <dgm:t>
        <a:bodyPr/>
        <a:lstStyle/>
        <a:p>
          <a:endParaRPr lang="en-US"/>
        </a:p>
      </dgm:t>
    </dgm:pt>
    <dgm:pt modelId="{9F29F6F2-EE31-4C53-A6FA-0CAF7EE85640}">
      <dgm:prSet/>
      <dgm:spPr/>
      <dgm:t>
        <a:bodyPr/>
        <a:lstStyle/>
        <a:p>
          <a:r>
            <a:rPr lang="en-US" b="0" i="0" dirty="0"/>
            <a:t>The scope of an identifier is the part of the program where the identifier may directly be accessible.</a:t>
          </a:r>
          <a:endParaRPr lang="en-US" dirty="0"/>
        </a:p>
      </dgm:t>
    </dgm:pt>
    <dgm:pt modelId="{F4F83641-A616-4F87-9B5C-06EF4ED5B862}" type="parTrans" cxnId="{62EB488B-88B8-4B5F-9BE5-482C7B74AFEC}">
      <dgm:prSet/>
      <dgm:spPr/>
      <dgm:t>
        <a:bodyPr/>
        <a:lstStyle/>
        <a:p>
          <a:endParaRPr lang="en-US"/>
        </a:p>
      </dgm:t>
    </dgm:pt>
    <dgm:pt modelId="{231FE707-56B2-4A02-95EB-3B831454889A}" type="sibTrans" cxnId="{62EB488B-88B8-4B5F-9BE5-482C7B74AFEC}">
      <dgm:prSet/>
      <dgm:spPr/>
      <dgm:t>
        <a:bodyPr/>
        <a:lstStyle/>
        <a:p>
          <a:endParaRPr lang="en-US"/>
        </a:p>
      </dgm:t>
    </dgm:pt>
    <dgm:pt modelId="{6D6E999A-0069-4750-928F-2285849903FB}">
      <dgm:prSet/>
      <dgm:spPr/>
      <dgm:t>
        <a:bodyPr/>
        <a:lstStyle/>
        <a:p>
          <a:r>
            <a:rPr lang="en-US" b="0" i="0"/>
            <a:t>We can only refer to a variable in its scope.</a:t>
          </a:r>
          <a:endParaRPr lang="en-US"/>
        </a:p>
      </dgm:t>
    </dgm:pt>
    <dgm:pt modelId="{440AE534-496D-4CBB-B9B2-13FFF934137B}" type="parTrans" cxnId="{54012E97-C112-4C7D-9A6D-5AFA4B628363}">
      <dgm:prSet/>
      <dgm:spPr/>
      <dgm:t>
        <a:bodyPr/>
        <a:lstStyle/>
        <a:p>
          <a:endParaRPr lang="en-US"/>
        </a:p>
      </dgm:t>
    </dgm:pt>
    <dgm:pt modelId="{C95F4924-520B-481E-B793-CA0D851A911C}" type="sibTrans" cxnId="{54012E97-C112-4C7D-9A6D-5AFA4B628363}">
      <dgm:prSet/>
      <dgm:spPr/>
      <dgm:t>
        <a:bodyPr/>
        <a:lstStyle/>
        <a:p>
          <a:endParaRPr lang="en-US"/>
        </a:p>
      </dgm:t>
    </dgm:pt>
    <dgm:pt modelId="{374C6CD2-A962-4F25-B82E-B37B76FF3D95}">
      <dgm:prSet/>
      <dgm:spPr/>
      <dgm:t>
        <a:bodyPr/>
        <a:lstStyle/>
        <a:p>
          <a:r>
            <a:rPr lang="en-US" b="0" i="0" dirty="0"/>
            <a:t>In C, all identifiers are </a:t>
          </a:r>
          <a:r>
            <a:rPr lang="en-US" b="0" i="0" u="sng" dirty="0">
              <a:hlinkClick xmlns:r="http://schemas.openxmlformats.org/officeDocument/2006/relationships" r:id="rId1"/>
            </a:rPr>
            <a:t>lexically(or statically) scoped</a:t>
          </a:r>
          <a:r>
            <a:rPr lang="en-US" b="0" i="0" dirty="0"/>
            <a:t>.</a:t>
          </a:r>
          <a:endParaRPr lang="en-US" dirty="0"/>
        </a:p>
      </dgm:t>
    </dgm:pt>
    <dgm:pt modelId="{ABBC6A28-AA64-4FD8-88DF-C26F8F3F2497}" type="parTrans" cxnId="{E6AD222A-BC02-4E3A-8C5D-2377F1F858BC}">
      <dgm:prSet/>
      <dgm:spPr/>
      <dgm:t>
        <a:bodyPr/>
        <a:lstStyle/>
        <a:p>
          <a:endParaRPr lang="en-US"/>
        </a:p>
      </dgm:t>
    </dgm:pt>
    <dgm:pt modelId="{0ED1DD9F-AD3E-454B-AFB2-8D67766DCD96}" type="sibTrans" cxnId="{E6AD222A-BC02-4E3A-8C5D-2377F1F858BC}">
      <dgm:prSet/>
      <dgm:spPr/>
      <dgm:t>
        <a:bodyPr/>
        <a:lstStyle/>
        <a:p>
          <a:endParaRPr lang="en-US"/>
        </a:p>
      </dgm:t>
    </dgm:pt>
    <dgm:pt modelId="{D538339A-E136-41AB-B07D-E96CD010EA60}" type="pres">
      <dgm:prSet presAssocID="{67276307-811D-40C1-AFE0-44086B7532F7}" presName="root" presStyleCnt="0">
        <dgm:presLayoutVars>
          <dgm:dir/>
          <dgm:resizeHandles val="exact"/>
        </dgm:presLayoutVars>
      </dgm:prSet>
      <dgm:spPr/>
    </dgm:pt>
    <dgm:pt modelId="{5D59EB27-ED3E-4DF2-873B-CC994FC1437C}" type="pres">
      <dgm:prSet presAssocID="{2EA73B8B-EBE9-49B3-91EF-69BEC5B83D8D}" presName="compNode" presStyleCnt="0"/>
      <dgm:spPr/>
    </dgm:pt>
    <dgm:pt modelId="{46DF0390-C9E1-4394-846C-4A83FD7D8C0C}" type="pres">
      <dgm:prSet presAssocID="{2EA73B8B-EBE9-49B3-91EF-69BEC5B83D8D}" presName="bgRect" presStyleLbl="bgShp" presStyleIdx="0" presStyleCnt="4" custLinFactNeighborX="-478" custLinFactNeighborY="-36907"/>
      <dgm:spPr/>
    </dgm:pt>
    <dgm:pt modelId="{36474A40-76F4-42DE-9603-616BE9C287EC}" type="pres">
      <dgm:prSet presAssocID="{2EA73B8B-EBE9-49B3-91EF-69BEC5B83D8D}"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ouse"/>
        </a:ext>
      </dgm:extLst>
    </dgm:pt>
    <dgm:pt modelId="{9E92C788-3409-476B-9BD3-08EE7B782AAC}" type="pres">
      <dgm:prSet presAssocID="{2EA73B8B-EBE9-49B3-91EF-69BEC5B83D8D}" presName="spaceRect" presStyleCnt="0"/>
      <dgm:spPr/>
    </dgm:pt>
    <dgm:pt modelId="{BB076348-5013-42CD-8D62-76C50CF5E901}" type="pres">
      <dgm:prSet presAssocID="{2EA73B8B-EBE9-49B3-91EF-69BEC5B83D8D}" presName="parTx" presStyleLbl="revTx" presStyleIdx="0" presStyleCnt="4">
        <dgm:presLayoutVars>
          <dgm:chMax val="0"/>
          <dgm:chPref val="0"/>
        </dgm:presLayoutVars>
      </dgm:prSet>
      <dgm:spPr/>
    </dgm:pt>
    <dgm:pt modelId="{9A5564BD-D0C1-4527-9275-2D573F37FDF9}" type="pres">
      <dgm:prSet presAssocID="{1A2F3D0B-28E2-4767-97C6-D9D68B5AADB1}" presName="sibTrans" presStyleCnt="0"/>
      <dgm:spPr/>
    </dgm:pt>
    <dgm:pt modelId="{B9680F75-C785-40EE-A7F8-B64A60E681B6}" type="pres">
      <dgm:prSet presAssocID="{9F29F6F2-EE31-4C53-A6FA-0CAF7EE85640}" presName="compNode" presStyleCnt="0"/>
      <dgm:spPr/>
    </dgm:pt>
    <dgm:pt modelId="{38E95164-0C64-4974-A3FC-DF38BBC75B33}" type="pres">
      <dgm:prSet presAssocID="{9F29F6F2-EE31-4C53-A6FA-0CAF7EE85640}" presName="bgRect" presStyleLbl="bgShp" presStyleIdx="1" presStyleCnt="4"/>
      <dgm:spPr/>
    </dgm:pt>
    <dgm:pt modelId="{9121ED47-2A59-4F43-B28B-58B213F640EC}" type="pres">
      <dgm:prSet presAssocID="{9F29F6F2-EE31-4C53-A6FA-0CAF7EE85640}"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ployee Badge"/>
        </a:ext>
      </dgm:extLst>
    </dgm:pt>
    <dgm:pt modelId="{761DCAD7-3174-480C-A71A-2172BCCB5146}" type="pres">
      <dgm:prSet presAssocID="{9F29F6F2-EE31-4C53-A6FA-0CAF7EE85640}" presName="spaceRect" presStyleCnt="0"/>
      <dgm:spPr/>
    </dgm:pt>
    <dgm:pt modelId="{7F0DDCDB-4F6C-4000-BCC7-BB12A68489B1}" type="pres">
      <dgm:prSet presAssocID="{9F29F6F2-EE31-4C53-A6FA-0CAF7EE85640}" presName="parTx" presStyleLbl="revTx" presStyleIdx="1" presStyleCnt="4">
        <dgm:presLayoutVars>
          <dgm:chMax val="0"/>
          <dgm:chPref val="0"/>
        </dgm:presLayoutVars>
      </dgm:prSet>
      <dgm:spPr/>
    </dgm:pt>
    <dgm:pt modelId="{0EEFC51E-FF3A-4680-878D-945D6904638D}" type="pres">
      <dgm:prSet presAssocID="{231FE707-56B2-4A02-95EB-3B831454889A}" presName="sibTrans" presStyleCnt="0"/>
      <dgm:spPr/>
    </dgm:pt>
    <dgm:pt modelId="{C5F909D5-4057-4E0A-B7C5-0D8F6D3426F7}" type="pres">
      <dgm:prSet presAssocID="{6D6E999A-0069-4750-928F-2285849903FB}" presName="compNode" presStyleCnt="0"/>
      <dgm:spPr/>
    </dgm:pt>
    <dgm:pt modelId="{5ECC786B-1324-4CB3-BC0C-224B0D3F7DE5}" type="pres">
      <dgm:prSet presAssocID="{6D6E999A-0069-4750-928F-2285849903FB}" presName="bgRect" presStyleLbl="bgShp" presStyleIdx="2" presStyleCnt="4"/>
      <dgm:spPr/>
    </dgm:pt>
    <dgm:pt modelId="{30BAFCC1-64E1-453E-A569-6B7B85A227FC}" type="pres">
      <dgm:prSet presAssocID="{6D6E999A-0069-4750-928F-2285849903FB}"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raille"/>
        </a:ext>
      </dgm:extLst>
    </dgm:pt>
    <dgm:pt modelId="{EC652EE7-35EE-45F1-ABF7-E2A41A394FF7}" type="pres">
      <dgm:prSet presAssocID="{6D6E999A-0069-4750-928F-2285849903FB}" presName="spaceRect" presStyleCnt="0"/>
      <dgm:spPr/>
    </dgm:pt>
    <dgm:pt modelId="{04E310ED-ABC6-403B-A3C1-0205E4A371C3}" type="pres">
      <dgm:prSet presAssocID="{6D6E999A-0069-4750-928F-2285849903FB}" presName="parTx" presStyleLbl="revTx" presStyleIdx="2" presStyleCnt="4">
        <dgm:presLayoutVars>
          <dgm:chMax val="0"/>
          <dgm:chPref val="0"/>
        </dgm:presLayoutVars>
      </dgm:prSet>
      <dgm:spPr/>
    </dgm:pt>
    <dgm:pt modelId="{57380658-B082-4903-B51E-D47DC09BB0CD}" type="pres">
      <dgm:prSet presAssocID="{C95F4924-520B-481E-B793-CA0D851A911C}" presName="sibTrans" presStyleCnt="0"/>
      <dgm:spPr/>
    </dgm:pt>
    <dgm:pt modelId="{DFDDC4AB-EE21-426B-81B2-5E8D1BEA302B}" type="pres">
      <dgm:prSet presAssocID="{374C6CD2-A962-4F25-B82E-B37B76FF3D95}" presName="compNode" presStyleCnt="0"/>
      <dgm:spPr/>
    </dgm:pt>
    <dgm:pt modelId="{B0B70715-E5E0-4C7F-87D6-65E99ED4F2EB}" type="pres">
      <dgm:prSet presAssocID="{374C6CD2-A962-4F25-B82E-B37B76FF3D95}" presName="bgRect" presStyleLbl="bgShp" presStyleIdx="3" presStyleCnt="4"/>
      <dgm:spPr/>
    </dgm:pt>
    <dgm:pt modelId="{B8E65455-2330-4151-8D9E-31B007AFAD03}" type="pres">
      <dgm:prSet presAssocID="{374C6CD2-A962-4F25-B82E-B37B76FF3D9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Quotes"/>
        </a:ext>
      </dgm:extLst>
    </dgm:pt>
    <dgm:pt modelId="{7458D5F7-635E-4839-BD22-D8AB44AEA014}" type="pres">
      <dgm:prSet presAssocID="{374C6CD2-A962-4F25-B82E-B37B76FF3D95}" presName="spaceRect" presStyleCnt="0"/>
      <dgm:spPr/>
    </dgm:pt>
    <dgm:pt modelId="{3AF45C1D-B554-4C31-B81C-A40D49941899}" type="pres">
      <dgm:prSet presAssocID="{374C6CD2-A962-4F25-B82E-B37B76FF3D95}" presName="parTx" presStyleLbl="revTx" presStyleIdx="3" presStyleCnt="4">
        <dgm:presLayoutVars>
          <dgm:chMax val="0"/>
          <dgm:chPref val="0"/>
        </dgm:presLayoutVars>
      </dgm:prSet>
      <dgm:spPr/>
    </dgm:pt>
  </dgm:ptLst>
  <dgm:cxnLst>
    <dgm:cxn modelId="{6691541A-3ED5-4C5A-BFA8-318418B8D035}" srcId="{67276307-811D-40C1-AFE0-44086B7532F7}" destId="{2EA73B8B-EBE9-49B3-91EF-69BEC5B83D8D}" srcOrd="0" destOrd="0" parTransId="{EC66E387-25E9-40E1-9BD4-5ECBE2E208B0}" sibTransId="{1A2F3D0B-28E2-4767-97C6-D9D68B5AADB1}"/>
    <dgm:cxn modelId="{E6AD222A-BC02-4E3A-8C5D-2377F1F858BC}" srcId="{67276307-811D-40C1-AFE0-44086B7532F7}" destId="{374C6CD2-A962-4F25-B82E-B37B76FF3D95}" srcOrd="3" destOrd="0" parTransId="{ABBC6A28-AA64-4FD8-88DF-C26F8F3F2497}" sibTransId="{0ED1DD9F-AD3E-454B-AFB2-8D67766DCD96}"/>
    <dgm:cxn modelId="{2F8D482C-5C9A-4AD9-8D49-ADE00ED0B019}" type="presOf" srcId="{2EA73B8B-EBE9-49B3-91EF-69BEC5B83D8D}" destId="{BB076348-5013-42CD-8D62-76C50CF5E901}" srcOrd="0" destOrd="0" presId="urn:microsoft.com/office/officeart/2018/2/layout/IconVerticalSolidList"/>
    <dgm:cxn modelId="{9C94D82C-0609-4D20-9F71-B5770363F0B2}" type="presOf" srcId="{67276307-811D-40C1-AFE0-44086B7532F7}" destId="{D538339A-E136-41AB-B07D-E96CD010EA60}" srcOrd="0" destOrd="0" presId="urn:microsoft.com/office/officeart/2018/2/layout/IconVerticalSolidList"/>
    <dgm:cxn modelId="{94AC0442-7E1E-4371-BE92-F5CF9822EECF}" type="presOf" srcId="{6D6E999A-0069-4750-928F-2285849903FB}" destId="{04E310ED-ABC6-403B-A3C1-0205E4A371C3}" srcOrd="0" destOrd="0" presId="urn:microsoft.com/office/officeart/2018/2/layout/IconVerticalSolidList"/>
    <dgm:cxn modelId="{09C88183-E489-4F26-B7E3-89025E6C8ACC}" type="presOf" srcId="{374C6CD2-A962-4F25-B82E-B37B76FF3D95}" destId="{3AF45C1D-B554-4C31-B81C-A40D49941899}" srcOrd="0" destOrd="0" presId="urn:microsoft.com/office/officeart/2018/2/layout/IconVerticalSolidList"/>
    <dgm:cxn modelId="{62EB488B-88B8-4B5F-9BE5-482C7B74AFEC}" srcId="{67276307-811D-40C1-AFE0-44086B7532F7}" destId="{9F29F6F2-EE31-4C53-A6FA-0CAF7EE85640}" srcOrd="1" destOrd="0" parTransId="{F4F83641-A616-4F87-9B5C-06EF4ED5B862}" sibTransId="{231FE707-56B2-4A02-95EB-3B831454889A}"/>
    <dgm:cxn modelId="{54012E97-C112-4C7D-9A6D-5AFA4B628363}" srcId="{67276307-811D-40C1-AFE0-44086B7532F7}" destId="{6D6E999A-0069-4750-928F-2285849903FB}" srcOrd="2" destOrd="0" parTransId="{440AE534-496D-4CBB-B9B2-13FFF934137B}" sibTransId="{C95F4924-520B-481E-B793-CA0D851A911C}"/>
    <dgm:cxn modelId="{AE1131E9-E800-4242-B9F9-FF37D8127FA5}" type="presOf" srcId="{9F29F6F2-EE31-4C53-A6FA-0CAF7EE85640}" destId="{7F0DDCDB-4F6C-4000-BCC7-BB12A68489B1}" srcOrd="0" destOrd="0" presId="urn:microsoft.com/office/officeart/2018/2/layout/IconVerticalSolidList"/>
    <dgm:cxn modelId="{F0332C9A-00B3-4C73-A70E-CCD61A344880}" type="presParOf" srcId="{D538339A-E136-41AB-B07D-E96CD010EA60}" destId="{5D59EB27-ED3E-4DF2-873B-CC994FC1437C}" srcOrd="0" destOrd="0" presId="urn:microsoft.com/office/officeart/2018/2/layout/IconVerticalSolidList"/>
    <dgm:cxn modelId="{8B799800-EB60-4EF9-84CC-5DD2F132347E}" type="presParOf" srcId="{5D59EB27-ED3E-4DF2-873B-CC994FC1437C}" destId="{46DF0390-C9E1-4394-846C-4A83FD7D8C0C}" srcOrd="0" destOrd="0" presId="urn:microsoft.com/office/officeart/2018/2/layout/IconVerticalSolidList"/>
    <dgm:cxn modelId="{7FF3A5E0-8F13-4530-B02D-E6F0F82DB135}" type="presParOf" srcId="{5D59EB27-ED3E-4DF2-873B-CC994FC1437C}" destId="{36474A40-76F4-42DE-9603-616BE9C287EC}" srcOrd="1" destOrd="0" presId="urn:microsoft.com/office/officeart/2018/2/layout/IconVerticalSolidList"/>
    <dgm:cxn modelId="{87D18008-4A10-4E1E-8632-F4B74D19467D}" type="presParOf" srcId="{5D59EB27-ED3E-4DF2-873B-CC994FC1437C}" destId="{9E92C788-3409-476B-9BD3-08EE7B782AAC}" srcOrd="2" destOrd="0" presId="urn:microsoft.com/office/officeart/2018/2/layout/IconVerticalSolidList"/>
    <dgm:cxn modelId="{D3496098-2E8A-4B94-B8F0-373B76FBF93A}" type="presParOf" srcId="{5D59EB27-ED3E-4DF2-873B-CC994FC1437C}" destId="{BB076348-5013-42CD-8D62-76C50CF5E901}" srcOrd="3" destOrd="0" presId="urn:microsoft.com/office/officeart/2018/2/layout/IconVerticalSolidList"/>
    <dgm:cxn modelId="{FE20555F-ED24-4B3F-8F6E-D529FB287F37}" type="presParOf" srcId="{D538339A-E136-41AB-B07D-E96CD010EA60}" destId="{9A5564BD-D0C1-4527-9275-2D573F37FDF9}" srcOrd="1" destOrd="0" presId="urn:microsoft.com/office/officeart/2018/2/layout/IconVerticalSolidList"/>
    <dgm:cxn modelId="{2531605C-7EF6-4A8E-AC06-172B18A3DB66}" type="presParOf" srcId="{D538339A-E136-41AB-B07D-E96CD010EA60}" destId="{B9680F75-C785-40EE-A7F8-B64A60E681B6}" srcOrd="2" destOrd="0" presId="urn:microsoft.com/office/officeart/2018/2/layout/IconVerticalSolidList"/>
    <dgm:cxn modelId="{46A85548-1B4D-4FB0-ACC8-A9244319FE8B}" type="presParOf" srcId="{B9680F75-C785-40EE-A7F8-B64A60E681B6}" destId="{38E95164-0C64-4974-A3FC-DF38BBC75B33}" srcOrd="0" destOrd="0" presId="urn:microsoft.com/office/officeart/2018/2/layout/IconVerticalSolidList"/>
    <dgm:cxn modelId="{BED96F8C-FFE7-4BD8-9588-8235738F5BEF}" type="presParOf" srcId="{B9680F75-C785-40EE-A7F8-B64A60E681B6}" destId="{9121ED47-2A59-4F43-B28B-58B213F640EC}" srcOrd="1" destOrd="0" presId="urn:microsoft.com/office/officeart/2018/2/layout/IconVerticalSolidList"/>
    <dgm:cxn modelId="{DB008F7E-1775-419F-AB04-3339FA98937C}" type="presParOf" srcId="{B9680F75-C785-40EE-A7F8-B64A60E681B6}" destId="{761DCAD7-3174-480C-A71A-2172BCCB5146}" srcOrd="2" destOrd="0" presId="urn:microsoft.com/office/officeart/2018/2/layout/IconVerticalSolidList"/>
    <dgm:cxn modelId="{B413E3F0-68B1-4DB5-99EE-91F9553B87B1}" type="presParOf" srcId="{B9680F75-C785-40EE-A7F8-B64A60E681B6}" destId="{7F0DDCDB-4F6C-4000-BCC7-BB12A68489B1}" srcOrd="3" destOrd="0" presId="urn:microsoft.com/office/officeart/2018/2/layout/IconVerticalSolidList"/>
    <dgm:cxn modelId="{F888E0D4-265A-4F22-B070-7C90924A14C0}" type="presParOf" srcId="{D538339A-E136-41AB-B07D-E96CD010EA60}" destId="{0EEFC51E-FF3A-4680-878D-945D6904638D}" srcOrd="3" destOrd="0" presId="urn:microsoft.com/office/officeart/2018/2/layout/IconVerticalSolidList"/>
    <dgm:cxn modelId="{ED63B244-C7DB-4B68-A2B3-2B97B7A5756D}" type="presParOf" srcId="{D538339A-E136-41AB-B07D-E96CD010EA60}" destId="{C5F909D5-4057-4E0A-B7C5-0D8F6D3426F7}" srcOrd="4" destOrd="0" presId="urn:microsoft.com/office/officeart/2018/2/layout/IconVerticalSolidList"/>
    <dgm:cxn modelId="{3B1D07AD-4957-4B3F-AF85-DAAECC79B6EE}" type="presParOf" srcId="{C5F909D5-4057-4E0A-B7C5-0D8F6D3426F7}" destId="{5ECC786B-1324-4CB3-BC0C-224B0D3F7DE5}" srcOrd="0" destOrd="0" presId="urn:microsoft.com/office/officeart/2018/2/layout/IconVerticalSolidList"/>
    <dgm:cxn modelId="{B25BFF33-6740-4964-9799-B78C6A2B908B}" type="presParOf" srcId="{C5F909D5-4057-4E0A-B7C5-0D8F6D3426F7}" destId="{30BAFCC1-64E1-453E-A569-6B7B85A227FC}" srcOrd="1" destOrd="0" presId="urn:microsoft.com/office/officeart/2018/2/layout/IconVerticalSolidList"/>
    <dgm:cxn modelId="{453288FA-BA70-466E-9A77-09D6D63FC96E}" type="presParOf" srcId="{C5F909D5-4057-4E0A-B7C5-0D8F6D3426F7}" destId="{EC652EE7-35EE-45F1-ABF7-E2A41A394FF7}" srcOrd="2" destOrd="0" presId="urn:microsoft.com/office/officeart/2018/2/layout/IconVerticalSolidList"/>
    <dgm:cxn modelId="{9722C75F-E3B3-4F22-BCF6-65FCAE7ACBCA}" type="presParOf" srcId="{C5F909D5-4057-4E0A-B7C5-0D8F6D3426F7}" destId="{04E310ED-ABC6-403B-A3C1-0205E4A371C3}" srcOrd="3" destOrd="0" presId="urn:microsoft.com/office/officeart/2018/2/layout/IconVerticalSolidList"/>
    <dgm:cxn modelId="{0AE018EC-28A7-43EC-8C5B-9350FA326E03}" type="presParOf" srcId="{D538339A-E136-41AB-B07D-E96CD010EA60}" destId="{57380658-B082-4903-B51E-D47DC09BB0CD}" srcOrd="5" destOrd="0" presId="urn:microsoft.com/office/officeart/2018/2/layout/IconVerticalSolidList"/>
    <dgm:cxn modelId="{1E44B632-02EA-482B-80D3-AF97E7332995}" type="presParOf" srcId="{D538339A-E136-41AB-B07D-E96CD010EA60}" destId="{DFDDC4AB-EE21-426B-81B2-5E8D1BEA302B}" srcOrd="6" destOrd="0" presId="urn:microsoft.com/office/officeart/2018/2/layout/IconVerticalSolidList"/>
    <dgm:cxn modelId="{3684AABA-6BEF-4B99-91C0-024ABD2B7FE7}" type="presParOf" srcId="{DFDDC4AB-EE21-426B-81B2-5E8D1BEA302B}" destId="{B0B70715-E5E0-4C7F-87D6-65E99ED4F2EB}" srcOrd="0" destOrd="0" presId="urn:microsoft.com/office/officeart/2018/2/layout/IconVerticalSolidList"/>
    <dgm:cxn modelId="{3C535E15-1A1E-4CD4-BD25-C9CAF83B2987}" type="presParOf" srcId="{DFDDC4AB-EE21-426B-81B2-5E8D1BEA302B}" destId="{B8E65455-2330-4151-8D9E-31B007AFAD03}" srcOrd="1" destOrd="0" presId="urn:microsoft.com/office/officeart/2018/2/layout/IconVerticalSolidList"/>
    <dgm:cxn modelId="{DFDB511D-B478-4E12-BE07-F3C5F9C97BEF}" type="presParOf" srcId="{DFDDC4AB-EE21-426B-81B2-5E8D1BEA302B}" destId="{7458D5F7-635E-4839-BD22-D8AB44AEA014}" srcOrd="2" destOrd="0" presId="urn:microsoft.com/office/officeart/2018/2/layout/IconVerticalSolidList"/>
    <dgm:cxn modelId="{1E6B7B3B-A7F8-44B0-857F-51E5887D7336}" type="presParOf" srcId="{DFDDC4AB-EE21-426B-81B2-5E8D1BEA302B}" destId="{3AF45C1D-B554-4C31-B81C-A40D499418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D3F7AB-5A93-4681-AEB6-7741ED5321E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778D1AB-C4A0-4D8D-9882-88DDD6CB0649}">
      <dgm:prSet/>
      <dgm:spPr/>
      <dgm:t>
        <a:bodyPr/>
        <a:lstStyle/>
        <a:p>
          <a:r>
            <a:rPr lang="en-IN" b="1" i="0"/>
            <a:t>Advantages of Type Conversion</a:t>
          </a:r>
          <a:endParaRPr lang="en-US"/>
        </a:p>
      </dgm:t>
    </dgm:pt>
    <dgm:pt modelId="{EC3F9A21-C4C5-4A54-99B2-82FCFAD36829}" type="parTrans" cxnId="{961E5FAB-17A6-409B-992C-CA3AB71B55D9}">
      <dgm:prSet/>
      <dgm:spPr/>
      <dgm:t>
        <a:bodyPr/>
        <a:lstStyle/>
        <a:p>
          <a:endParaRPr lang="en-US"/>
        </a:p>
      </dgm:t>
    </dgm:pt>
    <dgm:pt modelId="{11BCB00E-4E46-4614-9C75-D4F33675579F}" type="sibTrans" cxnId="{961E5FAB-17A6-409B-992C-CA3AB71B55D9}">
      <dgm:prSet/>
      <dgm:spPr/>
      <dgm:t>
        <a:bodyPr/>
        <a:lstStyle/>
        <a:p>
          <a:endParaRPr lang="en-US"/>
        </a:p>
      </dgm:t>
    </dgm:pt>
    <dgm:pt modelId="{1BEA7E2C-6B89-4AD9-BDE2-55D84486C612}">
      <dgm:prSet/>
      <dgm:spPr/>
      <dgm:t>
        <a:bodyPr/>
        <a:lstStyle/>
        <a:p>
          <a:r>
            <a:rPr lang="en-IN" sz="1500" b="1" i="0" dirty="0"/>
            <a:t>Type safety:</a:t>
          </a:r>
          <a:r>
            <a:rPr lang="en-IN" sz="1500" b="0" i="0" dirty="0"/>
            <a:t> Ensure that data is being stored and processed in the correct data type, avoiding potential type mismatches and type errors.</a:t>
          </a:r>
          <a:endParaRPr lang="en-US" sz="1500" dirty="0"/>
        </a:p>
      </dgm:t>
    </dgm:pt>
    <dgm:pt modelId="{5E698A10-56BC-42AB-B177-FE82EC6774DF}" type="parTrans" cxnId="{23830D7B-B1B3-4611-AE85-67882152306E}">
      <dgm:prSet/>
      <dgm:spPr/>
      <dgm:t>
        <a:bodyPr/>
        <a:lstStyle/>
        <a:p>
          <a:endParaRPr lang="en-US"/>
        </a:p>
      </dgm:t>
    </dgm:pt>
    <dgm:pt modelId="{B79C07C3-EC1E-4EBD-B5DA-D4B3118891B5}" type="sibTrans" cxnId="{23830D7B-B1B3-4611-AE85-67882152306E}">
      <dgm:prSet/>
      <dgm:spPr/>
      <dgm:t>
        <a:bodyPr/>
        <a:lstStyle/>
        <a:p>
          <a:endParaRPr lang="en-US"/>
        </a:p>
      </dgm:t>
    </dgm:pt>
    <dgm:pt modelId="{01B729F9-6654-425E-98BC-20CA782AE94D}">
      <dgm:prSet/>
      <dgm:spPr/>
      <dgm:t>
        <a:bodyPr/>
        <a:lstStyle/>
        <a:p>
          <a:r>
            <a:rPr lang="en-IN" sz="1500" b="1" i="0" dirty="0"/>
            <a:t>Improved code readability</a:t>
          </a:r>
          <a:r>
            <a:rPr lang="en-IN" sz="1500" b="0" i="0" dirty="0"/>
            <a:t>: By explicitly converting data between different types.</a:t>
          </a:r>
          <a:endParaRPr lang="en-US" sz="1500" dirty="0"/>
        </a:p>
      </dgm:t>
    </dgm:pt>
    <dgm:pt modelId="{C4BCD15E-BD76-4288-A459-BA9471B4872B}" type="parTrans" cxnId="{7BBBAB71-0EE7-4F4C-B9BE-A2CA264E8B39}">
      <dgm:prSet/>
      <dgm:spPr/>
      <dgm:t>
        <a:bodyPr/>
        <a:lstStyle/>
        <a:p>
          <a:endParaRPr lang="en-US"/>
        </a:p>
      </dgm:t>
    </dgm:pt>
    <dgm:pt modelId="{4027CDD7-EA6B-4CA4-8AEC-01225000DE9C}" type="sibTrans" cxnId="{7BBBAB71-0EE7-4F4C-B9BE-A2CA264E8B39}">
      <dgm:prSet/>
      <dgm:spPr/>
      <dgm:t>
        <a:bodyPr/>
        <a:lstStyle/>
        <a:p>
          <a:endParaRPr lang="en-US"/>
        </a:p>
      </dgm:t>
    </dgm:pt>
    <dgm:pt modelId="{0AE23F72-43DB-4701-ADA1-9919DBEEAB7D}">
      <dgm:prSet/>
      <dgm:spPr/>
      <dgm:t>
        <a:bodyPr/>
        <a:lstStyle/>
        <a:p>
          <a:r>
            <a:rPr lang="en-IN" sz="1500" b="1" i="0" dirty="0"/>
            <a:t>Improved performance:</a:t>
          </a:r>
          <a:r>
            <a:rPr lang="en-IN" sz="1500" b="0" i="0" dirty="0"/>
            <a:t> In some cases, type conversions can be used to optimize the performance.</a:t>
          </a:r>
          <a:endParaRPr lang="en-US" sz="1500" dirty="0"/>
        </a:p>
      </dgm:t>
    </dgm:pt>
    <dgm:pt modelId="{4630F04A-CB47-46D9-8943-2848E885463C}" type="parTrans" cxnId="{84C9F9E2-35F0-4EBE-B2F9-A1E1B841B97D}">
      <dgm:prSet/>
      <dgm:spPr/>
      <dgm:t>
        <a:bodyPr/>
        <a:lstStyle/>
        <a:p>
          <a:endParaRPr lang="en-US"/>
        </a:p>
      </dgm:t>
    </dgm:pt>
    <dgm:pt modelId="{5BCC6C5C-FC88-4E79-B140-B312763E834A}" type="sibTrans" cxnId="{84C9F9E2-35F0-4EBE-B2F9-A1E1B841B97D}">
      <dgm:prSet/>
      <dgm:spPr/>
      <dgm:t>
        <a:bodyPr/>
        <a:lstStyle/>
        <a:p>
          <a:endParaRPr lang="en-US"/>
        </a:p>
      </dgm:t>
    </dgm:pt>
    <dgm:pt modelId="{6D7E4F25-556B-4721-90E1-1132BA86CBBE}">
      <dgm:prSet/>
      <dgm:spPr/>
      <dgm:t>
        <a:bodyPr/>
        <a:lstStyle/>
        <a:p>
          <a:r>
            <a:rPr lang="en-IN" sz="1500" b="1" i="0" dirty="0"/>
            <a:t>Improved data storage</a:t>
          </a:r>
          <a:r>
            <a:rPr lang="en-IN" sz="1500" b="0" i="0" dirty="0"/>
            <a:t>: Used to store data in a more compact form.</a:t>
          </a:r>
          <a:endParaRPr lang="en-US" sz="1500" dirty="0"/>
        </a:p>
      </dgm:t>
    </dgm:pt>
    <dgm:pt modelId="{F5739A8A-59EA-4BC3-AE00-C425F3D2F39B}" type="parTrans" cxnId="{3678619A-0332-4BCD-A0E8-65DF19FA124A}">
      <dgm:prSet/>
      <dgm:spPr/>
      <dgm:t>
        <a:bodyPr/>
        <a:lstStyle/>
        <a:p>
          <a:endParaRPr lang="en-US"/>
        </a:p>
      </dgm:t>
    </dgm:pt>
    <dgm:pt modelId="{05C8AC47-3E49-435E-990A-0AD202716678}" type="sibTrans" cxnId="{3678619A-0332-4BCD-A0E8-65DF19FA124A}">
      <dgm:prSet/>
      <dgm:spPr/>
      <dgm:t>
        <a:bodyPr/>
        <a:lstStyle/>
        <a:p>
          <a:endParaRPr lang="en-US"/>
        </a:p>
      </dgm:t>
    </dgm:pt>
    <dgm:pt modelId="{CB6EB283-37AC-4067-940D-1F0F2141B019}">
      <dgm:prSet/>
      <dgm:spPr/>
      <dgm:t>
        <a:bodyPr/>
        <a:lstStyle/>
        <a:p>
          <a:r>
            <a:rPr lang="en-IN" b="1" i="0" dirty="0"/>
            <a:t>Disadvantages of type conversions</a:t>
          </a:r>
          <a:endParaRPr lang="en-US" dirty="0"/>
        </a:p>
      </dgm:t>
    </dgm:pt>
    <dgm:pt modelId="{67E57057-59F8-4F0E-94C1-C96E40F6B9D2}" type="parTrans" cxnId="{742C76C2-A655-4DE8-83B5-7E916D9DCAA0}">
      <dgm:prSet/>
      <dgm:spPr/>
      <dgm:t>
        <a:bodyPr/>
        <a:lstStyle/>
        <a:p>
          <a:endParaRPr lang="en-US"/>
        </a:p>
      </dgm:t>
    </dgm:pt>
    <dgm:pt modelId="{DC5A4CD7-2603-428E-955A-E51890B87C31}" type="sibTrans" cxnId="{742C76C2-A655-4DE8-83B5-7E916D9DCAA0}">
      <dgm:prSet/>
      <dgm:spPr/>
      <dgm:t>
        <a:bodyPr/>
        <a:lstStyle/>
        <a:p>
          <a:endParaRPr lang="en-US"/>
        </a:p>
      </dgm:t>
    </dgm:pt>
    <dgm:pt modelId="{96DF20CD-515A-44A4-9DA6-5088259BAFF5}">
      <dgm:prSet custT="1"/>
      <dgm:spPr/>
      <dgm:t>
        <a:bodyPr/>
        <a:lstStyle/>
        <a:p>
          <a:r>
            <a:rPr lang="en-IN" sz="1500" b="1" i="0" dirty="0"/>
            <a:t>Loss of precision</a:t>
          </a:r>
          <a:r>
            <a:rPr lang="en-IN" sz="1500" b="0" i="0" dirty="0"/>
            <a:t>: A larger data type to a smaller data type can result in loss of precision, as some of the data may be truncated.</a:t>
          </a:r>
          <a:endParaRPr lang="en-US" sz="1500" dirty="0"/>
        </a:p>
      </dgm:t>
    </dgm:pt>
    <dgm:pt modelId="{BBDEB6A1-389B-490B-AA68-5EBA46EF2DD7}" type="parTrans" cxnId="{32BD912D-E33C-437A-8A25-10B69E5778E3}">
      <dgm:prSet/>
      <dgm:spPr/>
      <dgm:t>
        <a:bodyPr/>
        <a:lstStyle/>
        <a:p>
          <a:endParaRPr lang="en-US"/>
        </a:p>
      </dgm:t>
    </dgm:pt>
    <dgm:pt modelId="{6B53A286-9C2E-489B-A5E1-E4DEF81A94B4}" type="sibTrans" cxnId="{32BD912D-E33C-437A-8A25-10B69E5778E3}">
      <dgm:prSet/>
      <dgm:spPr/>
      <dgm:t>
        <a:bodyPr/>
        <a:lstStyle/>
        <a:p>
          <a:endParaRPr lang="en-US"/>
        </a:p>
      </dgm:t>
    </dgm:pt>
    <dgm:pt modelId="{0540AE54-56BF-4F8D-969B-F5469B3F3EA9}">
      <dgm:prSet custT="1"/>
      <dgm:spPr/>
      <dgm:t>
        <a:bodyPr/>
        <a:lstStyle/>
        <a:p>
          <a:r>
            <a:rPr lang="en-IN" sz="1500" b="1" i="0" dirty="0"/>
            <a:t>Overflow or underflow</a:t>
          </a:r>
          <a:r>
            <a:rPr lang="en-IN" sz="1500" b="0" i="0" dirty="0"/>
            <a:t>: Converting data from a smaller data type to a larger data type can result in overflow/underflow if the value being converted is too large or too small for the new data type.</a:t>
          </a:r>
          <a:endParaRPr lang="en-US" sz="1500" dirty="0"/>
        </a:p>
      </dgm:t>
    </dgm:pt>
    <dgm:pt modelId="{3D8A145A-9382-4C61-BE0A-4793161F33C7}" type="parTrans" cxnId="{1DBE8681-A4E0-4770-A42A-889BF6D234C4}">
      <dgm:prSet/>
      <dgm:spPr/>
      <dgm:t>
        <a:bodyPr/>
        <a:lstStyle/>
        <a:p>
          <a:endParaRPr lang="en-US"/>
        </a:p>
      </dgm:t>
    </dgm:pt>
    <dgm:pt modelId="{CD1B6DF1-6984-4877-A502-1EB7DBD1186C}" type="sibTrans" cxnId="{1DBE8681-A4E0-4770-A42A-889BF6D234C4}">
      <dgm:prSet/>
      <dgm:spPr/>
      <dgm:t>
        <a:bodyPr/>
        <a:lstStyle/>
        <a:p>
          <a:endParaRPr lang="en-US"/>
        </a:p>
      </dgm:t>
    </dgm:pt>
    <dgm:pt modelId="{50937D34-474A-4CB2-B2F8-C4F8858FF516}">
      <dgm:prSet custT="1"/>
      <dgm:spPr/>
      <dgm:t>
        <a:bodyPr/>
        <a:lstStyle/>
        <a:p>
          <a:r>
            <a:rPr lang="en-IN" sz="1500" b="1" i="0" dirty="0"/>
            <a:t>Unexpected behaviour</a:t>
          </a:r>
          <a:r>
            <a:rPr lang="en-IN" sz="1500" b="0" i="0" dirty="0"/>
            <a:t>: Type conversions can lead to unexpected behaviour, such as when converting between signed and unsigned integer types, or when converting between floating-point and integer types.</a:t>
          </a:r>
          <a:endParaRPr lang="en-US" sz="1500" dirty="0"/>
        </a:p>
      </dgm:t>
    </dgm:pt>
    <dgm:pt modelId="{1D2D18E5-98DA-413D-B881-F3C915918AA3}" type="parTrans" cxnId="{264399AF-8F64-4DA6-AFB5-DEF7F818A434}">
      <dgm:prSet/>
      <dgm:spPr/>
      <dgm:t>
        <a:bodyPr/>
        <a:lstStyle/>
        <a:p>
          <a:endParaRPr lang="en-US"/>
        </a:p>
      </dgm:t>
    </dgm:pt>
    <dgm:pt modelId="{ED92F931-3B45-4363-ADC4-4D8D2C5466E5}" type="sibTrans" cxnId="{264399AF-8F64-4DA6-AFB5-DEF7F818A434}">
      <dgm:prSet/>
      <dgm:spPr/>
      <dgm:t>
        <a:bodyPr/>
        <a:lstStyle/>
        <a:p>
          <a:endParaRPr lang="en-US"/>
        </a:p>
      </dgm:t>
    </dgm:pt>
    <dgm:pt modelId="{98B572E2-B87D-435F-B9DC-C658D16B5CE9}">
      <dgm:prSet custT="1"/>
      <dgm:spPr/>
      <dgm:t>
        <a:bodyPr/>
        <a:lstStyle/>
        <a:p>
          <a:r>
            <a:rPr lang="en-IN" sz="1500" b="1" i="0" dirty="0"/>
            <a:t>Slower performance:</a:t>
          </a:r>
          <a:r>
            <a:rPr lang="en-IN" sz="1500" b="0" i="0" dirty="0"/>
            <a:t> Type conversions can sometimes result in slower performance, particularly when converting data between complex data types, such as between structures and arrays.</a:t>
          </a:r>
          <a:endParaRPr lang="en-US" sz="1500" dirty="0"/>
        </a:p>
      </dgm:t>
    </dgm:pt>
    <dgm:pt modelId="{2008F859-598E-46A3-A03E-5918D1F03061}" type="parTrans" cxnId="{B110D01A-EB53-4C69-BB81-5E2D3AAF49E4}">
      <dgm:prSet/>
      <dgm:spPr/>
      <dgm:t>
        <a:bodyPr/>
        <a:lstStyle/>
        <a:p>
          <a:endParaRPr lang="en-US"/>
        </a:p>
      </dgm:t>
    </dgm:pt>
    <dgm:pt modelId="{4312B5A4-C4A4-4061-9E0D-051009BDB26A}" type="sibTrans" cxnId="{B110D01A-EB53-4C69-BB81-5E2D3AAF49E4}">
      <dgm:prSet/>
      <dgm:spPr/>
      <dgm:t>
        <a:bodyPr/>
        <a:lstStyle/>
        <a:p>
          <a:endParaRPr lang="en-US"/>
        </a:p>
      </dgm:t>
    </dgm:pt>
    <dgm:pt modelId="{765DF4BA-BD1E-49D8-B227-8B160AE69CE2}">
      <dgm:prSet/>
      <dgm:spPr/>
      <dgm:t>
        <a:bodyPr/>
        <a:lstStyle/>
        <a:p>
          <a:r>
            <a:rPr lang="en-IN" sz="1500" b="1" i="0" dirty="0"/>
            <a:t>Improved compatibility</a:t>
          </a:r>
          <a:r>
            <a:rPr lang="en-IN" sz="1500" b="0" i="0" dirty="0"/>
            <a:t>: Used to convert data between different types that are not compatible.</a:t>
          </a:r>
          <a:endParaRPr lang="en-US" sz="1500" dirty="0"/>
        </a:p>
      </dgm:t>
    </dgm:pt>
    <dgm:pt modelId="{7019AB6A-DD15-4F38-AB5C-63ACDB0CF30E}" type="parTrans" cxnId="{E3E4B9D1-9C51-4540-A6F7-01374402792D}">
      <dgm:prSet/>
      <dgm:spPr/>
      <dgm:t>
        <a:bodyPr/>
        <a:lstStyle/>
        <a:p>
          <a:endParaRPr lang="en-IN"/>
        </a:p>
      </dgm:t>
    </dgm:pt>
    <dgm:pt modelId="{8BD332E9-47FA-4E63-9881-8A5B5A2764B9}" type="sibTrans" cxnId="{E3E4B9D1-9C51-4540-A6F7-01374402792D}">
      <dgm:prSet/>
      <dgm:spPr/>
      <dgm:t>
        <a:bodyPr/>
        <a:lstStyle/>
        <a:p>
          <a:endParaRPr lang="en-IN"/>
        </a:p>
      </dgm:t>
    </dgm:pt>
    <dgm:pt modelId="{275C8B65-4B1F-4098-8233-DD560A2826C5}">
      <dgm:prSet custT="1"/>
      <dgm:spPr/>
      <dgm:t>
        <a:bodyPr/>
        <a:lstStyle/>
        <a:p>
          <a:r>
            <a:rPr lang="en-IN" sz="1500" b="1" i="0" dirty="0"/>
            <a:t>Improved data manipulation:</a:t>
          </a:r>
          <a:r>
            <a:rPr lang="en-IN" sz="1500" b="0" i="0" dirty="0"/>
            <a:t> Used to manipulate data in various ways. </a:t>
          </a:r>
          <a:r>
            <a:rPr lang="en-IN" sz="1500" b="0" i="0" dirty="0" err="1"/>
            <a:t>eg.</a:t>
          </a:r>
          <a:r>
            <a:rPr lang="en-IN" sz="1500" b="0" i="0" dirty="0"/>
            <a:t> int</a:t>
          </a:r>
          <a:r>
            <a:rPr lang="en-IN" sz="1200" b="0" i="0" dirty="0">
              <a:sym typeface="Wingdings" panose="05000000000000000000" pitchFamily="2" charset="2"/>
            </a:rPr>
            <a:t></a:t>
          </a:r>
          <a:r>
            <a:rPr lang="en-IN" sz="1500" b="0" i="0" dirty="0">
              <a:sym typeface="Wingdings" panose="05000000000000000000" pitchFamily="2" charset="2"/>
            </a:rPr>
            <a:t> string, string</a:t>
          </a:r>
          <a:r>
            <a:rPr lang="en-IN" sz="1200" b="0" i="0" dirty="0">
              <a:sym typeface="Wingdings" panose="05000000000000000000" pitchFamily="2" charset="2"/>
            </a:rPr>
            <a:t></a:t>
          </a:r>
          <a:r>
            <a:rPr lang="en-IN" sz="1500" b="0" i="0" dirty="0">
              <a:sym typeface="Wingdings" panose="05000000000000000000" pitchFamily="2" charset="2"/>
            </a:rPr>
            <a:t> int.</a:t>
          </a:r>
          <a:endParaRPr lang="en-US" sz="1500" dirty="0"/>
        </a:p>
      </dgm:t>
    </dgm:pt>
    <dgm:pt modelId="{381B7511-EF7B-4F0F-AD94-3CB6B3D95913}" type="parTrans" cxnId="{940EFF88-2040-47F8-8CF5-86552CC0F174}">
      <dgm:prSet/>
      <dgm:spPr/>
      <dgm:t>
        <a:bodyPr/>
        <a:lstStyle/>
        <a:p>
          <a:endParaRPr lang="en-IN"/>
        </a:p>
      </dgm:t>
    </dgm:pt>
    <dgm:pt modelId="{9F5C59E8-C5AE-47F1-96A6-C688B9A42B38}" type="sibTrans" cxnId="{940EFF88-2040-47F8-8CF5-86552CC0F174}">
      <dgm:prSet/>
      <dgm:spPr/>
      <dgm:t>
        <a:bodyPr/>
        <a:lstStyle/>
        <a:p>
          <a:endParaRPr lang="en-IN"/>
        </a:p>
      </dgm:t>
    </dgm:pt>
    <dgm:pt modelId="{B61070B7-4D33-49D1-8F56-503F7775E59B}">
      <dgm:prSet custT="1"/>
      <dgm:spPr/>
      <dgm:t>
        <a:bodyPr/>
        <a:lstStyle/>
        <a:p>
          <a:r>
            <a:rPr lang="en-IN" sz="1500" b="1" i="0" dirty="0"/>
            <a:t>Increased complexity</a:t>
          </a:r>
          <a:r>
            <a:rPr lang="en-IN" sz="1500" b="0" i="0" dirty="0"/>
            <a:t>: Type conversions can increase the complexity of your code, making it harder to debug and maintain.</a:t>
          </a:r>
          <a:endParaRPr lang="en-US" sz="1500" dirty="0"/>
        </a:p>
      </dgm:t>
    </dgm:pt>
    <dgm:pt modelId="{040393B8-44B4-418E-9D44-2F9E072289C4}" type="parTrans" cxnId="{0BC54F7A-C16E-40F0-A2EE-B486FE1C0036}">
      <dgm:prSet/>
      <dgm:spPr/>
      <dgm:t>
        <a:bodyPr/>
        <a:lstStyle/>
        <a:p>
          <a:endParaRPr lang="en-IN"/>
        </a:p>
      </dgm:t>
    </dgm:pt>
    <dgm:pt modelId="{06B784C1-8D72-4B4F-A0C3-B49ABBDA9E00}" type="sibTrans" cxnId="{0BC54F7A-C16E-40F0-A2EE-B486FE1C0036}">
      <dgm:prSet/>
      <dgm:spPr/>
      <dgm:t>
        <a:bodyPr/>
        <a:lstStyle/>
        <a:p>
          <a:endParaRPr lang="en-IN"/>
        </a:p>
      </dgm:t>
    </dgm:pt>
    <dgm:pt modelId="{90468B10-C329-4624-B4EC-0585C2C0965D}" type="pres">
      <dgm:prSet presAssocID="{C1D3F7AB-5A93-4681-AEB6-7741ED5321E4}" presName="linear" presStyleCnt="0">
        <dgm:presLayoutVars>
          <dgm:animLvl val="lvl"/>
          <dgm:resizeHandles val="exact"/>
        </dgm:presLayoutVars>
      </dgm:prSet>
      <dgm:spPr/>
    </dgm:pt>
    <dgm:pt modelId="{5CF54F4D-6CED-49A3-AFD1-DDC67F5819AD}" type="pres">
      <dgm:prSet presAssocID="{2778D1AB-C4A0-4D8D-9882-88DDD6CB0649}" presName="parentText" presStyleLbl="node1" presStyleIdx="0" presStyleCnt="2">
        <dgm:presLayoutVars>
          <dgm:chMax val="0"/>
          <dgm:bulletEnabled val="1"/>
        </dgm:presLayoutVars>
      </dgm:prSet>
      <dgm:spPr/>
    </dgm:pt>
    <dgm:pt modelId="{8CC185D4-F072-46DB-A755-F8E9F1165BAF}" type="pres">
      <dgm:prSet presAssocID="{2778D1AB-C4A0-4D8D-9882-88DDD6CB0649}" presName="childText" presStyleLbl="revTx" presStyleIdx="0" presStyleCnt="2">
        <dgm:presLayoutVars>
          <dgm:bulletEnabled val="1"/>
        </dgm:presLayoutVars>
      </dgm:prSet>
      <dgm:spPr/>
    </dgm:pt>
    <dgm:pt modelId="{B5A46BED-B62B-42BF-AEBD-0BD66F3C9017}" type="pres">
      <dgm:prSet presAssocID="{CB6EB283-37AC-4067-940D-1F0F2141B019}" presName="parentText" presStyleLbl="node1" presStyleIdx="1" presStyleCnt="2">
        <dgm:presLayoutVars>
          <dgm:chMax val="0"/>
          <dgm:bulletEnabled val="1"/>
        </dgm:presLayoutVars>
      </dgm:prSet>
      <dgm:spPr/>
    </dgm:pt>
    <dgm:pt modelId="{6D12D68F-04A6-4A96-9F82-A8B7A474D412}" type="pres">
      <dgm:prSet presAssocID="{CB6EB283-37AC-4067-940D-1F0F2141B019}" presName="childText" presStyleLbl="revTx" presStyleIdx="1" presStyleCnt="2" custScaleY="101813">
        <dgm:presLayoutVars>
          <dgm:bulletEnabled val="1"/>
        </dgm:presLayoutVars>
      </dgm:prSet>
      <dgm:spPr/>
    </dgm:pt>
  </dgm:ptLst>
  <dgm:cxnLst>
    <dgm:cxn modelId="{B110D01A-EB53-4C69-BB81-5E2D3AAF49E4}" srcId="{CB6EB283-37AC-4067-940D-1F0F2141B019}" destId="{98B572E2-B87D-435F-B9DC-C658D16B5CE9}" srcOrd="3" destOrd="0" parTransId="{2008F859-598E-46A3-A03E-5918D1F03061}" sibTransId="{4312B5A4-C4A4-4061-9E0D-051009BDB26A}"/>
    <dgm:cxn modelId="{32BD912D-E33C-437A-8A25-10B69E5778E3}" srcId="{CB6EB283-37AC-4067-940D-1F0F2141B019}" destId="{96DF20CD-515A-44A4-9DA6-5088259BAFF5}" srcOrd="0" destOrd="0" parTransId="{BBDEB6A1-389B-490B-AA68-5EBA46EF2DD7}" sibTransId="{6B53A286-9C2E-489B-A5E1-E4DEF81A94B4}"/>
    <dgm:cxn modelId="{DD3C4635-2F33-4325-8314-234397F478F1}" type="presOf" srcId="{C1D3F7AB-5A93-4681-AEB6-7741ED5321E4}" destId="{90468B10-C329-4624-B4EC-0585C2C0965D}" srcOrd="0" destOrd="0" presId="urn:microsoft.com/office/officeart/2005/8/layout/vList2"/>
    <dgm:cxn modelId="{33270437-BA11-4B8C-89E1-DF6AB275C8B6}" type="presOf" srcId="{6D7E4F25-556B-4721-90E1-1132BA86CBBE}" destId="{8CC185D4-F072-46DB-A755-F8E9F1165BAF}" srcOrd="0" destOrd="5" presId="urn:microsoft.com/office/officeart/2005/8/layout/vList2"/>
    <dgm:cxn modelId="{43EB7A51-8B35-4D8D-A80B-19CA2377AA6F}" type="presOf" srcId="{98B572E2-B87D-435F-B9DC-C658D16B5CE9}" destId="{6D12D68F-04A6-4A96-9F82-A8B7A474D412}" srcOrd="0" destOrd="3" presId="urn:microsoft.com/office/officeart/2005/8/layout/vList2"/>
    <dgm:cxn modelId="{7BBBAB71-0EE7-4F4C-B9BE-A2CA264E8B39}" srcId="{2778D1AB-C4A0-4D8D-9882-88DDD6CB0649}" destId="{01B729F9-6654-425E-98BC-20CA782AE94D}" srcOrd="1" destOrd="0" parTransId="{C4BCD15E-BD76-4288-A459-BA9471B4872B}" sibTransId="{4027CDD7-EA6B-4CA4-8AEC-01225000DE9C}"/>
    <dgm:cxn modelId="{8E9D2658-B9E3-4F4A-A0B1-800D6D9A02DF}" type="presOf" srcId="{275C8B65-4B1F-4098-8233-DD560A2826C5}" destId="{8CC185D4-F072-46DB-A755-F8E9F1165BAF}" srcOrd="0" destOrd="4" presId="urn:microsoft.com/office/officeart/2005/8/layout/vList2"/>
    <dgm:cxn modelId="{96DE4378-A8AC-4EAF-ABA2-2E47CB12DDFA}" type="presOf" srcId="{0540AE54-56BF-4F8D-969B-F5469B3F3EA9}" destId="{6D12D68F-04A6-4A96-9F82-A8B7A474D412}" srcOrd="0" destOrd="1" presId="urn:microsoft.com/office/officeart/2005/8/layout/vList2"/>
    <dgm:cxn modelId="{FDD5605A-2F9D-4D65-83CF-206BC8CD8B1E}" type="presOf" srcId="{B61070B7-4D33-49D1-8F56-503F7775E59B}" destId="{6D12D68F-04A6-4A96-9F82-A8B7A474D412}" srcOrd="0" destOrd="4" presId="urn:microsoft.com/office/officeart/2005/8/layout/vList2"/>
    <dgm:cxn modelId="{0BC54F7A-C16E-40F0-A2EE-B486FE1C0036}" srcId="{CB6EB283-37AC-4067-940D-1F0F2141B019}" destId="{B61070B7-4D33-49D1-8F56-503F7775E59B}" srcOrd="4" destOrd="0" parTransId="{040393B8-44B4-418E-9D44-2F9E072289C4}" sibTransId="{06B784C1-8D72-4B4F-A0C3-B49ABBDA9E00}"/>
    <dgm:cxn modelId="{23830D7B-B1B3-4611-AE85-67882152306E}" srcId="{2778D1AB-C4A0-4D8D-9882-88DDD6CB0649}" destId="{1BEA7E2C-6B89-4AD9-BDE2-55D84486C612}" srcOrd="0" destOrd="0" parTransId="{5E698A10-56BC-42AB-B177-FE82EC6774DF}" sibTransId="{B79C07C3-EC1E-4EBD-B5DA-D4B3118891B5}"/>
    <dgm:cxn modelId="{1DBE8681-A4E0-4770-A42A-889BF6D234C4}" srcId="{CB6EB283-37AC-4067-940D-1F0F2141B019}" destId="{0540AE54-56BF-4F8D-969B-F5469B3F3EA9}" srcOrd="1" destOrd="0" parTransId="{3D8A145A-9382-4C61-BE0A-4793161F33C7}" sibTransId="{CD1B6DF1-6984-4877-A502-1EB7DBD1186C}"/>
    <dgm:cxn modelId="{6CB5F088-1BBF-42F3-9964-F625777B6D6E}" type="presOf" srcId="{765DF4BA-BD1E-49D8-B227-8B160AE69CE2}" destId="{8CC185D4-F072-46DB-A755-F8E9F1165BAF}" srcOrd="0" destOrd="3" presId="urn:microsoft.com/office/officeart/2005/8/layout/vList2"/>
    <dgm:cxn modelId="{940EFF88-2040-47F8-8CF5-86552CC0F174}" srcId="{2778D1AB-C4A0-4D8D-9882-88DDD6CB0649}" destId="{275C8B65-4B1F-4098-8233-DD560A2826C5}" srcOrd="4" destOrd="0" parTransId="{381B7511-EF7B-4F0F-AD94-3CB6B3D95913}" sibTransId="{9F5C59E8-C5AE-47F1-96A6-C688B9A42B38}"/>
    <dgm:cxn modelId="{3678619A-0332-4BCD-A0E8-65DF19FA124A}" srcId="{2778D1AB-C4A0-4D8D-9882-88DDD6CB0649}" destId="{6D7E4F25-556B-4721-90E1-1132BA86CBBE}" srcOrd="5" destOrd="0" parTransId="{F5739A8A-59EA-4BC3-AE00-C425F3D2F39B}" sibTransId="{05C8AC47-3E49-435E-990A-0AD202716678}"/>
    <dgm:cxn modelId="{961E5FAB-17A6-409B-992C-CA3AB71B55D9}" srcId="{C1D3F7AB-5A93-4681-AEB6-7741ED5321E4}" destId="{2778D1AB-C4A0-4D8D-9882-88DDD6CB0649}" srcOrd="0" destOrd="0" parTransId="{EC3F9A21-C4C5-4A54-99B2-82FCFAD36829}" sibTransId="{11BCB00E-4E46-4614-9C75-D4F33675579F}"/>
    <dgm:cxn modelId="{B3E9E2AD-791D-43EC-BD7A-E7BEDE487A2D}" type="presOf" srcId="{2778D1AB-C4A0-4D8D-9882-88DDD6CB0649}" destId="{5CF54F4D-6CED-49A3-AFD1-DDC67F5819AD}" srcOrd="0" destOrd="0" presId="urn:microsoft.com/office/officeart/2005/8/layout/vList2"/>
    <dgm:cxn modelId="{264399AF-8F64-4DA6-AFB5-DEF7F818A434}" srcId="{CB6EB283-37AC-4067-940D-1F0F2141B019}" destId="{50937D34-474A-4CB2-B2F8-C4F8858FF516}" srcOrd="2" destOrd="0" parTransId="{1D2D18E5-98DA-413D-B881-F3C915918AA3}" sibTransId="{ED92F931-3B45-4363-ADC4-4D8D2C5466E5}"/>
    <dgm:cxn modelId="{70DB3CB0-7EA9-43EB-9991-CDAA32963848}" type="presOf" srcId="{96DF20CD-515A-44A4-9DA6-5088259BAFF5}" destId="{6D12D68F-04A6-4A96-9F82-A8B7A474D412}" srcOrd="0" destOrd="0" presId="urn:microsoft.com/office/officeart/2005/8/layout/vList2"/>
    <dgm:cxn modelId="{9F9CB7B1-A842-407A-92F3-ED186FCAAA2F}" type="presOf" srcId="{50937D34-474A-4CB2-B2F8-C4F8858FF516}" destId="{6D12D68F-04A6-4A96-9F82-A8B7A474D412}" srcOrd="0" destOrd="2" presId="urn:microsoft.com/office/officeart/2005/8/layout/vList2"/>
    <dgm:cxn modelId="{742C76C2-A655-4DE8-83B5-7E916D9DCAA0}" srcId="{C1D3F7AB-5A93-4681-AEB6-7741ED5321E4}" destId="{CB6EB283-37AC-4067-940D-1F0F2141B019}" srcOrd="1" destOrd="0" parTransId="{67E57057-59F8-4F0E-94C1-C96E40F6B9D2}" sibTransId="{DC5A4CD7-2603-428E-955A-E51890B87C31}"/>
    <dgm:cxn modelId="{E3E4B9D1-9C51-4540-A6F7-01374402792D}" srcId="{2778D1AB-C4A0-4D8D-9882-88DDD6CB0649}" destId="{765DF4BA-BD1E-49D8-B227-8B160AE69CE2}" srcOrd="3" destOrd="0" parTransId="{7019AB6A-DD15-4F38-AB5C-63ACDB0CF30E}" sibTransId="{8BD332E9-47FA-4E63-9881-8A5B5A2764B9}"/>
    <dgm:cxn modelId="{DBFE67DC-550A-46C7-83C8-EF45261CF578}" type="presOf" srcId="{1BEA7E2C-6B89-4AD9-BDE2-55D84486C612}" destId="{8CC185D4-F072-46DB-A755-F8E9F1165BAF}" srcOrd="0" destOrd="0" presId="urn:microsoft.com/office/officeart/2005/8/layout/vList2"/>
    <dgm:cxn modelId="{84C9F9E2-35F0-4EBE-B2F9-A1E1B841B97D}" srcId="{2778D1AB-C4A0-4D8D-9882-88DDD6CB0649}" destId="{0AE23F72-43DB-4701-ADA1-9919DBEEAB7D}" srcOrd="2" destOrd="0" parTransId="{4630F04A-CB47-46D9-8943-2848E885463C}" sibTransId="{5BCC6C5C-FC88-4E79-B140-B312763E834A}"/>
    <dgm:cxn modelId="{ACDBEDE7-11FF-4A7D-9A0D-E04E60BD3A1D}" type="presOf" srcId="{01B729F9-6654-425E-98BC-20CA782AE94D}" destId="{8CC185D4-F072-46DB-A755-F8E9F1165BAF}" srcOrd="0" destOrd="1" presId="urn:microsoft.com/office/officeart/2005/8/layout/vList2"/>
    <dgm:cxn modelId="{CE65ABEC-A372-40DE-BAA8-5A2DC6D92F5D}" type="presOf" srcId="{0AE23F72-43DB-4701-ADA1-9919DBEEAB7D}" destId="{8CC185D4-F072-46DB-A755-F8E9F1165BAF}" srcOrd="0" destOrd="2" presId="urn:microsoft.com/office/officeart/2005/8/layout/vList2"/>
    <dgm:cxn modelId="{106EE9EE-6824-4A18-8E55-77DFF3E8709D}" type="presOf" srcId="{CB6EB283-37AC-4067-940D-1F0F2141B019}" destId="{B5A46BED-B62B-42BF-AEBD-0BD66F3C9017}" srcOrd="0" destOrd="0" presId="urn:microsoft.com/office/officeart/2005/8/layout/vList2"/>
    <dgm:cxn modelId="{B0AB6954-BD49-4EE3-AF30-6074003562BC}" type="presParOf" srcId="{90468B10-C329-4624-B4EC-0585C2C0965D}" destId="{5CF54F4D-6CED-49A3-AFD1-DDC67F5819AD}" srcOrd="0" destOrd="0" presId="urn:microsoft.com/office/officeart/2005/8/layout/vList2"/>
    <dgm:cxn modelId="{08A45E40-ABFB-4ADC-AD19-DA2471FE8D43}" type="presParOf" srcId="{90468B10-C329-4624-B4EC-0585C2C0965D}" destId="{8CC185D4-F072-46DB-A755-F8E9F1165BAF}" srcOrd="1" destOrd="0" presId="urn:microsoft.com/office/officeart/2005/8/layout/vList2"/>
    <dgm:cxn modelId="{F1C09EAA-636B-4520-88AB-BF1F9451DEC6}" type="presParOf" srcId="{90468B10-C329-4624-B4EC-0585C2C0965D}" destId="{B5A46BED-B62B-42BF-AEBD-0BD66F3C9017}" srcOrd="2" destOrd="0" presId="urn:microsoft.com/office/officeart/2005/8/layout/vList2"/>
    <dgm:cxn modelId="{8EF24390-99FB-43E0-96C1-FE6D3367E164}" type="presParOf" srcId="{90468B10-C329-4624-B4EC-0585C2C0965D}" destId="{6D12D68F-04A6-4A96-9F82-A8B7A474D41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FEBB29-0023-4BC8-8559-085C4945822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49D3B3AF-6677-485A-B793-1F462954332F}">
      <dgm:prSet phldrT="[Text]"/>
      <dgm:spPr/>
      <dgm:t>
        <a:bodyPr/>
        <a:lstStyle/>
        <a:p>
          <a:r>
            <a:rPr lang="en-US" b="1" dirty="0">
              <a:solidFill>
                <a:schemeClr val="accent2"/>
              </a:solidFill>
            </a:rPr>
            <a:t>Malloc()</a:t>
          </a:r>
        </a:p>
      </dgm:t>
    </dgm:pt>
    <dgm:pt modelId="{512B90FC-7A30-4235-BD12-4C2656855D3D}" type="parTrans" cxnId="{7F1331ED-CEE9-408B-A98A-5124C1F11778}">
      <dgm:prSet/>
      <dgm:spPr/>
      <dgm:t>
        <a:bodyPr/>
        <a:lstStyle/>
        <a:p>
          <a:endParaRPr lang="en-US"/>
        </a:p>
      </dgm:t>
    </dgm:pt>
    <dgm:pt modelId="{CAAEC1A8-9264-48BA-B67E-114897876432}" type="sibTrans" cxnId="{7F1331ED-CEE9-408B-A98A-5124C1F11778}">
      <dgm:prSet/>
      <dgm:spPr/>
      <dgm:t>
        <a:bodyPr/>
        <a:lstStyle/>
        <a:p>
          <a:endParaRPr lang="en-US"/>
        </a:p>
      </dgm:t>
    </dgm:pt>
    <dgm:pt modelId="{36025669-D8D8-48A5-836F-E2EE1C5A7F63}">
      <dgm:prSet phldrT="[Text]"/>
      <dgm:spPr/>
      <dgm:t>
        <a:bodyPr/>
        <a:lstStyle/>
        <a:p>
          <a:r>
            <a:rPr lang="en-US" b="1" dirty="0">
              <a:solidFill>
                <a:schemeClr val="accent2"/>
              </a:solidFill>
            </a:rPr>
            <a:t>Calloc()</a:t>
          </a:r>
        </a:p>
      </dgm:t>
    </dgm:pt>
    <dgm:pt modelId="{F9AE7D21-093F-4BCA-B31E-0D3B6F1D7875}" type="parTrans" cxnId="{98567E1B-E500-4666-8170-DF4E88384F60}">
      <dgm:prSet/>
      <dgm:spPr/>
      <dgm:t>
        <a:bodyPr/>
        <a:lstStyle/>
        <a:p>
          <a:endParaRPr lang="en-US"/>
        </a:p>
      </dgm:t>
    </dgm:pt>
    <dgm:pt modelId="{7C0713D1-3706-422A-8C8D-56452C2E25D2}" type="sibTrans" cxnId="{98567E1B-E500-4666-8170-DF4E88384F60}">
      <dgm:prSet/>
      <dgm:spPr/>
      <dgm:t>
        <a:bodyPr/>
        <a:lstStyle/>
        <a:p>
          <a:endParaRPr lang="en-US"/>
        </a:p>
      </dgm:t>
    </dgm:pt>
    <dgm:pt modelId="{553A6CCD-EBB3-48E1-A398-73DE81E27FA5}">
      <dgm:prSet phldrT="[Text]"/>
      <dgm:spPr/>
      <dgm:t>
        <a:bodyPr/>
        <a:lstStyle/>
        <a:p>
          <a:r>
            <a:rPr lang="en-US" b="1" dirty="0">
              <a:solidFill>
                <a:schemeClr val="accent2"/>
              </a:solidFill>
            </a:rPr>
            <a:t>Realloc()</a:t>
          </a:r>
        </a:p>
      </dgm:t>
    </dgm:pt>
    <dgm:pt modelId="{BD394C19-97B9-4607-A023-86551525436F}" type="parTrans" cxnId="{C1485828-5236-4E98-9F4C-B30CD100A4D9}">
      <dgm:prSet/>
      <dgm:spPr/>
      <dgm:t>
        <a:bodyPr/>
        <a:lstStyle/>
        <a:p>
          <a:endParaRPr lang="en-US"/>
        </a:p>
      </dgm:t>
    </dgm:pt>
    <dgm:pt modelId="{FF7EC084-62F9-4C53-8882-17CDEE500273}" type="sibTrans" cxnId="{C1485828-5236-4E98-9F4C-B30CD100A4D9}">
      <dgm:prSet/>
      <dgm:spPr/>
      <dgm:t>
        <a:bodyPr/>
        <a:lstStyle/>
        <a:p>
          <a:endParaRPr lang="en-US"/>
        </a:p>
      </dgm:t>
    </dgm:pt>
    <dgm:pt modelId="{D22D092F-1864-4C00-8262-BBB0805606CC}">
      <dgm:prSet phldrT="[Text]" custT="1"/>
      <dgm:spPr/>
      <dgm:t>
        <a:bodyPr/>
        <a:lstStyle/>
        <a:p>
          <a:r>
            <a:rPr lang="en-US" sz="2400" b="1" dirty="0">
              <a:solidFill>
                <a:schemeClr val="accent2"/>
              </a:solidFill>
            </a:rPr>
            <a:t>Free()</a:t>
          </a:r>
        </a:p>
      </dgm:t>
    </dgm:pt>
    <dgm:pt modelId="{1FA152CA-2DA8-4E0A-B10C-FD0E2E30F987}" type="parTrans" cxnId="{E9BE05CE-857A-4F36-8191-7E4F503D1FFA}">
      <dgm:prSet/>
      <dgm:spPr/>
      <dgm:t>
        <a:bodyPr/>
        <a:lstStyle/>
        <a:p>
          <a:endParaRPr lang="en-US"/>
        </a:p>
      </dgm:t>
    </dgm:pt>
    <dgm:pt modelId="{D61C9293-AC3C-46E6-AD4F-3294D78F099B}" type="sibTrans" cxnId="{E9BE05CE-857A-4F36-8191-7E4F503D1FFA}">
      <dgm:prSet/>
      <dgm:spPr/>
      <dgm:t>
        <a:bodyPr/>
        <a:lstStyle/>
        <a:p>
          <a:endParaRPr lang="en-US"/>
        </a:p>
      </dgm:t>
    </dgm:pt>
    <dgm:pt modelId="{E8BD02F9-77C8-4834-BB7C-95305CB2E959}" type="pres">
      <dgm:prSet presAssocID="{97FEBB29-0023-4BC8-8559-085C4945822A}" presName="Name0" presStyleCnt="0">
        <dgm:presLayoutVars>
          <dgm:chMax val="11"/>
          <dgm:chPref val="11"/>
          <dgm:dir/>
          <dgm:resizeHandles/>
        </dgm:presLayoutVars>
      </dgm:prSet>
      <dgm:spPr/>
    </dgm:pt>
    <dgm:pt modelId="{39EE858F-4F73-433E-8C51-D8AD63B0A230}" type="pres">
      <dgm:prSet presAssocID="{D22D092F-1864-4C00-8262-BBB0805606CC}" presName="Accent4" presStyleCnt="0"/>
      <dgm:spPr/>
    </dgm:pt>
    <dgm:pt modelId="{352A71D8-51E1-469A-9FD7-D5C5DE4E291C}" type="pres">
      <dgm:prSet presAssocID="{D22D092F-1864-4C00-8262-BBB0805606CC}" presName="Accent" presStyleLbl="node1" presStyleIdx="0" presStyleCnt="4"/>
      <dgm:spPr/>
    </dgm:pt>
    <dgm:pt modelId="{1B4194D9-EFEA-4DC6-AB4C-F044D0426FF8}" type="pres">
      <dgm:prSet presAssocID="{D22D092F-1864-4C00-8262-BBB0805606CC}" presName="ParentBackground4" presStyleCnt="0"/>
      <dgm:spPr/>
    </dgm:pt>
    <dgm:pt modelId="{D5AE631E-DC9F-4A32-9C65-13A371FC4FAE}" type="pres">
      <dgm:prSet presAssocID="{D22D092F-1864-4C00-8262-BBB0805606CC}" presName="ParentBackground" presStyleLbl="fgAcc1" presStyleIdx="0" presStyleCnt="4"/>
      <dgm:spPr/>
    </dgm:pt>
    <dgm:pt modelId="{BA40610A-8D7A-4F5C-A2BB-88F99CCCE957}" type="pres">
      <dgm:prSet presAssocID="{D22D092F-1864-4C00-8262-BBB0805606CC}" presName="Parent4" presStyleLbl="revTx" presStyleIdx="0" presStyleCnt="0">
        <dgm:presLayoutVars>
          <dgm:chMax val="1"/>
          <dgm:chPref val="1"/>
          <dgm:bulletEnabled val="1"/>
        </dgm:presLayoutVars>
      </dgm:prSet>
      <dgm:spPr/>
    </dgm:pt>
    <dgm:pt modelId="{2609208B-08D6-4BEF-8F49-75F1AEEB1470}" type="pres">
      <dgm:prSet presAssocID="{553A6CCD-EBB3-48E1-A398-73DE81E27FA5}" presName="Accent3" presStyleCnt="0"/>
      <dgm:spPr/>
    </dgm:pt>
    <dgm:pt modelId="{EA6BCD99-CC88-4594-B46E-ACB0C0BA4CA7}" type="pres">
      <dgm:prSet presAssocID="{553A6CCD-EBB3-48E1-A398-73DE81E27FA5}" presName="Accent" presStyleLbl="node1" presStyleIdx="1" presStyleCnt="4"/>
      <dgm:spPr/>
    </dgm:pt>
    <dgm:pt modelId="{43DFF536-10D4-4A6A-BA60-B120A4185A91}" type="pres">
      <dgm:prSet presAssocID="{553A6CCD-EBB3-48E1-A398-73DE81E27FA5}" presName="ParentBackground3" presStyleCnt="0"/>
      <dgm:spPr/>
    </dgm:pt>
    <dgm:pt modelId="{C25042EF-2C1C-442F-9535-F3FCC968921A}" type="pres">
      <dgm:prSet presAssocID="{553A6CCD-EBB3-48E1-A398-73DE81E27FA5}" presName="ParentBackground" presStyleLbl="fgAcc1" presStyleIdx="1" presStyleCnt="4"/>
      <dgm:spPr/>
    </dgm:pt>
    <dgm:pt modelId="{411E8F9E-EAF4-40FB-BE52-9E128C1E9689}" type="pres">
      <dgm:prSet presAssocID="{553A6CCD-EBB3-48E1-A398-73DE81E27FA5}" presName="Parent3" presStyleLbl="revTx" presStyleIdx="0" presStyleCnt="0">
        <dgm:presLayoutVars>
          <dgm:chMax val="1"/>
          <dgm:chPref val="1"/>
          <dgm:bulletEnabled val="1"/>
        </dgm:presLayoutVars>
      </dgm:prSet>
      <dgm:spPr/>
    </dgm:pt>
    <dgm:pt modelId="{54B9EA3E-B771-4424-B44E-DD95B6BEB866}" type="pres">
      <dgm:prSet presAssocID="{36025669-D8D8-48A5-836F-E2EE1C5A7F63}" presName="Accent2" presStyleCnt="0"/>
      <dgm:spPr/>
    </dgm:pt>
    <dgm:pt modelId="{1E5757BB-6265-4BF1-BE70-34800678FA36}" type="pres">
      <dgm:prSet presAssocID="{36025669-D8D8-48A5-836F-E2EE1C5A7F63}" presName="Accent" presStyleLbl="node1" presStyleIdx="2" presStyleCnt="4"/>
      <dgm:spPr/>
    </dgm:pt>
    <dgm:pt modelId="{1ACCF874-CCAD-429B-843B-1B0E8116920D}" type="pres">
      <dgm:prSet presAssocID="{36025669-D8D8-48A5-836F-E2EE1C5A7F63}" presName="ParentBackground2" presStyleCnt="0"/>
      <dgm:spPr/>
    </dgm:pt>
    <dgm:pt modelId="{AD4BF54E-D61D-4BA7-A342-17C90C936793}" type="pres">
      <dgm:prSet presAssocID="{36025669-D8D8-48A5-836F-E2EE1C5A7F63}" presName="ParentBackground" presStyleLbl="fgAcc1" presStyleIdx="2" presStyleCnt="4"/>
      <dgm:spPr/>
    </dgm:pt>
    <dgm:pt modelId="{E04717B9-D445-4F15-A6BA-72D727014A78}" type="pres">
      <dgm:prSet presAssocID="{36025669-D8D8-48A5-836F-E2EE1C5A7F63}" presName="Parent2" presStyleLbl="revTx" presStyleIdx="0" presStyleCnt="0">
        <dgm:presLayoutVars>
          <dgm:chMax val="1"/>
          <dgm:chPref val="1"/>
          <dgm:bulletEnabled val="1"/>
        </dgm:presLayoutVars>
      </dgm:prSet>
      <dgm:spPr/>
    </dgm:pt>
    <dgm:pt modelId="{9345CEA9-3DDE-4963-A0A4-E06CB031084F}" type="pres">
      <dgm:prSet presAssocID="{49D3B3AF-6677-485A-B793-1F462954332F}" presName="Accent1" presStyleCnt="0"/>
      <dgm:spPr/>
    </dgm:pt>
    <dgm:pt modelId="{1D757EA8-9EB9-42C9-BC24-D592E915F5A2}" type="pres">
      <dgm:prSet presAssocID="{49D3B3AF-6677-485A-B793-1F462954332F}" presName="Accent" presStyleLbl="node1" presStyleIdx="3" presStyleCnt="4"/>
      <dgm:spPr/>
    </dgm:pt>
    <dgm:pt modelId="{04BEF67F-630C-40C8-AB62-320941E154E1}" type="pres">
      <dgm:prSet presAssocID="{49D3B3AF-6677-485A-B793-1F462954332F}" presName="ParentBackground1" presStyleCnt="0"/>
      <dgm:spPr/>
    </dgm:pt>
    <dgm:pt modelId="{C37926EC-D7A5-4CDB-8B6C-4E7B315B89A3}" type="pres">
      <dgm:prSet presAssocID="{49D3B3AF-6677-485A-B793-1F462954332F}" presName="ParentBackground" presStyleLbl="fgAcc1" presStyleIdx="3" presStyleCnt="4"/>
      <dgm:spPr/>
    </dgm:pt>
    <dgm:pt modelId="{DB0897E0-78F2-4DD1-A585-BAD5C5CE2B9E}" type="pres">
      <dgm:prSet presAssocID="{49D3B3AF-6677-485A-B793-1F462954332F}" presName="Parent1" presStyleLbl="revTx" presStyleIdx="0" presStyleCnt="0">
        <dgm:presLayoutVars>
          <dgm:chMax val="1"/>
          <dgm:chPref val="1"/>
          <dgm:bulletEnabled val="1"/>
        </dgm:presLayoutVars>
      </dgm:prSet>
      <dgm:spPr/>
    </dgm:pt>
  </dgm:ptLst>
  <dgm:cxnLst>
    <dgm:cxn modelId="{894D0919-97EC-4948-9756-4B5EB0945480}" type="presOf" srcId="{49D3B3AF-6677-485A-B793-1F462954332F}" destId="{C37926EC-D7A5-4CDB-8B6C-4E7B315B89A3}" srcOrd="0" destOrd="0" presId="urn:microsoft.com/office/officeart/2011/layout/CircleProcess"/>
    <dgm:cxn modelId="{98567E1B-E500-4666-8170-DF4E88384F60}" srcId="{97FEBB29-0023-4BC8-8559-085C4945822A}" destId="{36025669-D8D8-48A5-836F-E2EE1C5A7F63}" srcOrd="1" destOrd="0" parTransId="{F9AE7D21-093F-4BCA-B31E-0D3B6F1D7875}" sibTransId="{7C0713D1-3706-422A-8C8D-56452C2E25D2}"/>
    <dgm:cxn modelId="{C1485828-5236-4E98-9F4C-B30CD100A4D9}" srcId="{97FEBB29-0023-4BC8-8559-085C4945822A}" destId="{553A6CCD-EBB3-48E1-A398-73DE81E27FA5}" srcOrd="2" destOrd="0" parTransId="{BD394C19-97B9-4607-A023-86551525436F}" sibTransId="{FF7EC084-62F9-4C53-8882-17CDEE500273}"/>
    <dgm:cxn modelId="{94E01D5B-2990-4C06-B4B9-2D55AB241585}" type="presOf" srcId="{D22D092F-1864-4C00-8262-BBB0805606CC}" destId="{D5AE631E-DC9F-4A32-9C65-13A371FC4FAE}" srcOrd="0" destOrd="0" presId="urn:microsoft.com/office/officeart/2011/layout/CircleProcess"/>
    <dgm:cxn modelId="{DE70905E-F0BF-49ED-B76A-9553DC9C207A}" type="presOf" srcId="{97FEBB29-0023-4BC8-8559-085C4945822A}" destId="{E8BD02F9-77C8-4834-BB7C-95305CB2E959}" srcOrd="0" destOrd="0" presId="urn:microsoft.com/office/officeart/2011/layout/CircleProcess"/>
    <dgm:cxn modelId="{9DCC0D42-D139-4A19-9D00-5FD2F36F4D3C}" type="presOf" srcId="{36025669-D8D8-48A5-836F-E2EE1C5A7F63}" destId="{AD4BF54E-D61D-4BA7-A342-17C90C936793}" srcOrd="0" destOrd="0" presId="urn:microsoft.com/office/officeart/2011/layout/CircleProcess"/>
    <dgm:cxn modelId="{3B103869-6870-49B8-A364-46129CDF2EF7}" type="presOf" srcId="{553A6CCD-EBB3-48E1-A398-73DE81E27FA5}" destId="{411E8F9E-EAF4-40FB-BE52-9E128C1E9689}" srcOrd="1" destOrd="0" presId="urn:microsoft.com/office/officeart/2011/layout/CircleProcess"/>
    <dgm:cxn modelId="{DF99CC49-18DD-49B2-A752-B1A1EA31C7D7}" type="presOf" srcId="{36025669-D8D8-48A5-836F-E2EE1C5A7F63}" destId="{E04717B9-D445-4F15-A6BA-72D727014A78}" srcOrd="1" destOrd="0" presId="urn:microsoft.com/office/officeart/2011/layout/CircleProcess"/>
    <dgm:cxn modelId="{D153DB7A-3545-4D5B-9CEC-E1E1A4CAD44E}" type="presOf" srcId="{49D3B3AF-6677-485A-B793-1F462954332F}" destId="{DB0897E0-78F2-4DD1-A585-BAD5C5CE2B9E}" srcOrd="1" destOrd="0" presId="urn:microsoft.com/office/officeart/2011/layout/CircleProcess"/>
    <dgm:cxn modelId="{F429B47D-C5B2-4ADF-9D55-3CA5F5F5675E}" type="presOf" srcId="{553A6CCD-EBB3-48E1-A398-73DE81E27FA5}" destId="{C25042EF-2C1C-442F-9535-F3FCC968921A}" srcOrd="0" destOrd="0" presId="urn:microsoft.com/office/officeart/2011/layout/CircleProcess"/>
    <dgm:cxn modelId="{E9BE05CE-857A-4F36-8191-7E4F503D1FFA}" srcId="{97FEBB29-0023-4BC8-8559-085C4945822A}" destId="{D22D092F-1864-4C00-8262-BBB0805606CC}" srcOrd="3" destOrd="0" parTransId="{1FA152CA-2DA8-4E0A-B10C-FD0E2E30F987}" sibTransId="{D61C9293-AC3C-46E6-AD4F-3294D78F099B}"/>
    <dgm:cxn modelId="{6BDA3FE1-E655-450F-A519-F71573E343C5}" type="presOf" srcId="{D22D092F-1864-4C00-8262-BBB0805606CC}" destId="{BA40610A-8D7A-4F5C-A2BB-88F99CCCE957}" srcOrd="1" destOrd="0" presId="urn:microsoft.com/office/officeart/2011/layout/CircleProcess"/>
    <dgm:cxn modelId="{7F1331ED-CEE9-408B-A98A-5124C1F11778}" srcId="{97FEBB29-0023-4BC8-8559-085C4945822A}" destId="{49D3B3AF-6677-485A-B793-1F462954332F}" srcOrd="0" destOrd="0" parTransId="{512B90FC-7A30-4235-BD12-4C2656855D3D}" sibTransId="{CAAEC1A8-9264-48BA-B67E-114897876432}"/>
    <dgm:cxn modelId="{4B7E2695-0C1A-4235-A592-8DC1B444939C}" type="presParOf" srcId="{E8BD02F9-77C8-4834-BB7C-95305CB2E959}" destId="{39EE858F-4F73-433E-8C51-D8AD63B0A230}" srcOrd="0" destOrd="0" presId="urn:microsoft.com/office/officeart/2011/layout/CircleProcess"/>
    <dgm:cxn modelId="{D7267680-2612-4C76-845A-5207395AF45B}" type="presParOf" srcId="{39EE858F-4F73-433E-8C51-D8AD63B0A230}" destId="{352A71D8-51E1-469A-9FD7-D5C5DE4E291C}" srcOrd="0" destOrd="0" presId="urn:microsoft.com/office/officeart/2011/layout/CircleProcess"/>
    <dgm:cxn modelId="{A3AA48EA-4FB1-49FD-AEF9-1A9314469674}" type="presParOf" srcId="{E8BD02F9-77C8-4834-BB7C-95305CB2E959}" destId="{1B4194D9-EFEA-4DC6-AB4C-F044D0426FF8}" srcOrd="1" destOrd="0" presId="urn:microsoft.com/office/officeart/2011/layout/CircleProcess"/>
    <dgm:cxn modelId="{68C8F4B2-9372-4989-B7C3-969EC47B0641}" type="presParOf" srcId="{1B4194D9-EFEA-4DC6-AB4C-F044D0426FF8}" destId="{D5AE631E-DC9F-4A32-9C65-13A371FC4FAE}" srcOrd="0" destOrd="0" presId="urn:microsoft.com/office/officeart/2011/layout/CircleProcess"/>
    <dgm:cxn modelId="{0EC9F81F-CF9D-4284-B101-0876D92CF199}" type="presParOf" srcId="{E8BD02F9-77C8-4834-BB7C-95305CB2E959}" destId="{BA40610A-8D7A-4F5C-A2BB-88F99CCCE957}" srcOrd="2" destOrd="0" presId="urn:microsoft.com/office/officeart/2011/layout/CircleProcess"/>
    <dgm:cxn modelId="{18DE606A-2632-4D87-A9B6-B14B8594304A}" type="presParOf" srcId="{E8BD02F9-77C8-4834-BB7C-95305CB2E959}" destId="{2609208B-08D6-4BEF-8F49-75F1AEEB1470}" srcOrd="3" destOrd="0" presId="urn:microsoft.com/office/officeart/2011/layout/CircleProcess"/>
    <dgm:cxn modelId="{14F5AA68-57A1-4969-8341-00ADD8769C26}" type="presParOf" srcId="{2609208B-08D6-4BEF-8F49-75F1AEEB1470}" destId="{EA6BCD99-CC88-4594-B46E-ACB0C0BA4CA7}" srcOrd="0" destOrd="0" presId="urn:microsoft.com/office/officeart/2011/layout/CircleProcess"/>
    <dgm:cxn modelId="{23965C23-35C0-4891-9F70-435F0C458659}" type="presParOf" srcId="{E8BD02F9-77C8-4834-BB7C-95305CB2E959}" destId="{43DFF536-10D4-4A6A-BA60-B120A4185A91}" srcOrd="4" destOrd="0" presId="urn:microsoft.com/office/officeart/2011/layout/CircleProcess"/>
    <dgm:cxn modelId="{C3076F1D-BDF9-4EC8-9876-3187A2CA220E}" type="presParOf" srcId="{43DFF536-10D4-4A6A-BA60-B120A4185A91}" destId="{C25042EF-2C1C-442F-9535-F3FCC968921A}" srcOrd="0" destOrd="0" presId="urn:microsoft.com/office/officeart/2011/layout/CircleProcess"/>
    <dgm:cxn modelId="{D22FB46B-2221-493A-83F6-FACCF3239DEF}" type="presParOf" srcId="{E8BD02F9-77C8-4834-BB7C-95305CB2E959}" destId="{411E8F9E-EAF4-40FB-BE52-9E128C1E9689}" srcOrd="5" destOrd="0" presId="urn:microsoft.com/office/officeart/2011/layout/CircleProcess"/>
    <dgm:cxn modelId="{E1E749FC-B7E8-4525-9F1C-5965AE850DCB}" type="presParOf" srcId="{E8BD02F9-77C8-4834-BB7C-95305CB2E959}" destId="{54B9EA3E-B771-4424-B44E-DD95B6BEB866}" srcOrd="6" destOrd="0" presId="urn:microsoft.com/office/officeart/2011/layout/CircleProcess"/>
    <dgm:cxn modelId="{5EE34679-6BDF-45D8-92EF-4776DEC510A4}" type="presParOf" srcId="{54B9EA3E-B771-4424-B44E-DD95B6BEB866}" destId="{1E5757BB-6265-4BF1-BE70-34800678FA36}" srcOrd="0" destOrd="0" presId="urn:microsoft.com/office/officeart/2011/layout/CircleProcess"/>
    <dgm:cxn modelId="{63853A93-7B94-4FF2-8F7B-0FF1007E0808}" type="presParOf" srcId="{E8BD02F9-77C8-4834-BB7C-95305CB2E959}" destId="{1ACCF874-CCAD-429B-843B-1B0E8116920D}" srcOrd="7" destOrd="0" presId="urn:microsoft.com/office/officeart/2011/layout/CircleProcess"/>
    <dgm:cxn modelId="{58767B5F-BB8C-4022-A5AE-A2C3509453BC}" type="presParOf" srcId="{1ACCF874-CCAD-429B-843B-1B0E8116920D}" destId="{AD4BF54E-D61D-4BA7-A342-17C90C936793}" srcOrd="0" destOrd="0" presId="urn:microsoft.com/office/officeart/2011/layout/CircleProcess"/>
    <dgm:cxn modelId="{FCC9E918-9A27-4F03-81F4-80EEC4C35643}" type="presParOf" srcId="{E8BD02F9-77C8-4834-BB7C-95305CB2E959}" destId="{E04717B9-D445-4F15-A6BA-72D727014A78}" srcOrd="8" destOrd="0" presId="urn:microsoft.com/office/officeart/2011/layout/CircleProcess"/>
    <dgm:cxn modelId="{00EBD4A1-9F58-474D-ACB6-0D03F186896B}" type="presParOf" srcId="{E8BD02F9-77C8-4834-BB7C-95305CB2E959}" destId="{9345CEA9-3DDE-4963-A0A4-E06CB031084F}" srcOrd="9" destOrd="0" presId="urn:microsoft.com/office/officeart/2011/layout/CircleProcess"/>
    <dgm:cxn modelId="{C574F487-B396-4BBD-B2A7-FFEDD77F5688}" type="presParOf" srcId="{9345CEA9-3DDE-4963-A0A4-E06CB031084F}" destId="{1D757EA8-9EB9-42C9-BC24-D592E915F5A2}" srcOrd="0" destOrd="0" presId="urn:microsoft.com/office/officeart/2011/layout/CircleProcess"/>
    <dgm:cxn modelId="{55892D2F-0FEE-4FE0-93E9-3FC7FAE569EA}" type="presParOf" srcId="{E8BD02F9-77C8-4834-BB7C-95305CB2E959}" destId="{04BEF67F-630C-40C8-AB62-320941E154E1}" srcOrd="10" destOrd="0" presId="urn:microsoft.com/office/officeart/2011/layout/CircleProcess"/>
    <dgm:cxn modelId="{28A82971-E194-40A2-9AB6-26C6BDE610B8}" type="presParOf" srcId="{04BEF67F-630C-40C8-AB62-320941E154E1}" destId="{C37926EC-D7A5-4CDB-8B6C-4E7B315B89A3}" srcOrd="0" destOrd="0" presId="urn:microsoft.com/office/officeart/2011/layout/CircleProcess"/>
    <dgm:cxn modelId="{D16FB00A-C23F-46EF-A3D0-D7109490B0FA}" type="presParOf" srcId="{E8BD02F9-77C8-4834-BB7C-95305CB2E959}" destId="{DB0897E0-78F2-4DD1-A585-BAD5C5CE2B9E}" srcOrd="11"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016F0-FE93-4E10-9DB9-5977C1458FF3}">
      <dsp:nvSpPr>
        <dsp:cNvPr id="0" name=""/>
        <dsp:cNvSpPr/>
      </dsp:nvSpPr>
      <dsp:spPr>
        <a:xfrm>
          <a:off x="0" y="582686"/>
          <a:ext cx="6589260" cy="93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IN" sz="3900" b="0" i="0" kern="1200"/>
            <a:t>General Purpose and Portable</a:t>
          </a:r>
          <a:endParaRPr lang="en-US" sz="3900" kern="1200"/>
        </a:p>
      </dsp:txBody>
      <dsp:txXfrm>
        <a:off x="45663" y="628349"/>
        <a:ext cx="6497934" cy="844089"/>
      </dsp:txXfrm>
    </dsp:sp>
    <dsp:sp modelId="{784E314D-E7DF-462F-8146-BF34AF0C834F}">
      <dsp:nvSpPr>
        <dsp:cNvPr id="0" name=""/>
        <dsp:cNvSpPr/>
      </dsp:nvSpPr>
      <dsp:spPr>
        <a:xfrm>
          <a:off x="0" y="1630421"/>
          <a:ext cx="6589260" cy="93541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IN" sz="3900" b="0" i="0" kern="1200"/>
            <a:t>Low-level Memory Access</a:t>
          </a:r>
          <a:endParaRPr lang="en-US" sz="3900" kern="1200"/>
        </a:p>
      </dsp:txBody>
      <dsp:txXfrm>
        <a:off x="45663" y="1676084"/>
        <a:ext cx="6497934" cy="844089"/>
      </dsp:txXfrm>
    </dsp:sp>
    <dsp:sp modelId="{6BF60E49-563E-4D58-87EA-79C8FEF7E919}">
      <dsp:nvSpPr>
        <dsp:cNvPr id="0" name=""/>
        <dsp:cNvSpPr/>
      </dsp:nvSpPr>
      <dsp:spPr>
        <a:xfrm>
          <a:off x="0" y="2678156"/>
          <a:ext cx="6589260" cy="93541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IN" sz="3900" b="0" i="0" kern="1200"/>
            <a:t>Fast Speed</a:t>
          </a:r>
          <a:endParaRPr lang="en-US" sz="3900" kern="1200"/>
        </a:p>
      </dsp:txBody>
      <dsp:txXfrm>
        <a:off x="45663" y="2723819"/>
        <a:ext cx="6497934" cy="844089"/>
      </dsp:txXfrm>
    </dsp:sp>
    <dsp:sp modelId="{744110E0-BA4F-4DB9-9E49-325CD47CCEFB}">
      <dsp:nvSpPr>
        <dsp:cNvPr id="0" name=""/>
        <dsp:cNvSpPr/>
      </dsp:nvSpPr>
      <dsp:spPr>
        <a:xfrm>
          <a:off x="0" y="3725891"/>
          <a:ext cx="6589260" cy="93541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IN" sz="3900" b="0" i="0" kern="1200"/>
            <a:t>Clean Syntax</a:t>
          </a:r>
          <a:endParaRPr lang="en-US" sz="3900" kern="1200"/>
        </a:p>
      </dsp:txBody>
      <dsp:txXfrm>
        <a:off x="45663" y="3771554"/>
        <a:ext cx="6497934" cy="84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61917-E058-412D-BF1D-10D71F81CC8F}">
      <dsp:nvSpPr>
        <dsp:cNvPr id="0" name=""/>
        <dsp:cNvSpPr/>
      </dsp:nvSpPr>
      <dsp:spPr>
        <a:xfrm>
          <a:off x="0" y="0"/>
          <a:ext cx="65892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4F2DF-19F5-4050-A369-2B457D68A002}">
      <dsp:nvSpPr>
        <dsp:cNvPr id="0" name=""/>
        <dsp:cNvSpPr/>
      </dsp:nvSpPr>
      <dsp:spPr>
        <a:xfrm>
          <a:off x="0" y="0"/>
          <a:ext cx="6589260" cy="131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b="0" i="0" kern="1200"/>
            <a:t>A person reading a large code will be bemused if comments are not provided about details of the program.</a:t>
          </a:r>
          <a:endParaRPr lang="en-US" sz="2600" kern="1200"/>
        </a:p>
      </dsp:txBody>
      <dsp:txXfrm>
        <a:off x="0" y="0"/>
        <a:ext cx="6589260" cy="1310998"/>
      </dsp:txXfrm>
    </dsp:sp>
    <dsp:sp modelId="{AFA42759-1CAA-4408-814F-BD1B25C6736E}">
      <dsp:nvSpPr>
        <dsp:cNvPr id="0" name=""/>
        <dsp:cNvSpPr/>
      </dsp:nvSpPr>
      <dsp:spPr>
        <a:xfrm>
          <a:off x="0" y="1310998"/>
          <a:ext cx="6589260"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10E6F-09DA-4A3F-940E-3D1FB928388A}">
      <dsp:nvSpPr>
        <dsp:cNvPr id="0" name=""/>
        <dsp:cNvSpPr/>
      </dsp:nvSpPr>
      <dsp:spPr>
        <a:xfrm>
          <a:off x="0" y="1310998"/>
          <a:ext cx="6589260" cy="131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b="0" i="0" kern="1200"/>
            <a:t>C Comments are a way to make a code more readable by providing more descriptions.</a:t>
          </a:r>
          <a:endParaRPr lang="en-US" sz="2600" kern="1200"/>
        </a:p>
      </dsp:txBody>
      <dsp:txXfrm>
        <a:off x="0" y="1310998"/>
        <a:ext cx="6589260" cy="1310998"/>
      </dsp:txXfrm>
    </dsp:sp>
    <dsp:sp modelId="{FB659A36-F3AE-4396-BF6D-23EBE80BFAF3}">
      <dsp:nvSpPr>
        <dsp:cNvPr id="0" name=""/>
        <dsp:cNvSpPr/>
      </dsp:nvSpPr>
      <dsp:spPr>
        <a:xfrm>
          <a:off x="0" y="2621996"/>
          <a:ext cx="6589260"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7F865-2EF4-4689-86C8-0B403AF7B6B8}">
      <dsp:nvSpPr>
        <dsp:cNvPr id="0" name=""/>
        <dsp:cNvSpPr/>
      </dsp:nvSpPr>
      <dsp:spPr>
        <a:xfrm>
          <a:off x="0" y="2621996"/>
          <a:ext cx="6589260" cy="131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b="0" i="0" kern="1200" dirty="0"/>
            <a:t>C Comments can include a description of an algorithm to make code understandable.</a:t>
          </a:r>
          <a:endParaRPr lang="en-US" sz="2600" kern="1200" dirty="0"/>
        </a:p>
      </dsp:txBody>
      <dsp:txXfrm>
        <a:off x="0" y="2621996"/>
        <a:ext cx="6589260" cy="1310998"/>
      </dsp:txXfrm>
    </dsp:sp>
    <dsp:sp modelId="{157A4759-8329-44B1-AEF1-4F7267911738}">
      <dsp:nvSpPr>
        <dsp:cNvPr id="0" name=""/>
        <dsp:cNvSpPr/>
      </dsp:nvSpPr>
      <dsp:spPr>
        <a:xfrm>
          <a:off x="0" y="3932994"/>
          <a:ext cx="658926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FD5E79-EF6C-4729-9933-524A432CE39C}">
      <dsp:nvSpPr>
        <dsp:cNvPr id="0" name=""/>
        <dsp:cNvSpPr/>
      </dsp:nvSpPr>
      <dsp:spPr>
        <a:xfrm>
          <a:off x="0" y="3932994"/>
          <a:ext cx="6589260" cy="131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b="0" i="0" kern="1200"/>
            <a:t>C Comments can be used to prevent the execution of some parts of the code.</a:t>
          </a:r>
          <a:endParaRPr lang="en-US" sz="2600" kern="1200"/>
        </a:p>
      </dsp:txBody>
      <dsp:txXfrm>
        <a:off x="0" y="3932994"/>
        <a:ext cx="6589260" cy="13109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F0390-C9E1-4394-846C-4A83FD7D8C0C}">
      <dsp:nvSpPr>
        <dsp:cNvPr id="0" name=""/>
        <dsp:cNvSpPr/>
      </dsp:nvSpPr>
      <dsp:spPr>
        <a:xfrm>
          <a:off x="0" y="0"/>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74A40-76F4-42DE-9603-616BE9C287EC}">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76348-5013-42CD-8D62-76C50CF5E901}">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b="0" i="0" kern="1200" dirty="0"/>
            <a:t>The scope is the area under which a variable is visible.</a:t>
          </a:r>
          <a:endParaRPr lang="en-US" sz="2200" kern="1200" dirty="0"/>
        </a:p>
      </dsp:txBody>
      <dsp:txXfrm>
        <a:off x="1057476" y="1806"/>
        <a:ext cx="9458123" cy="915564"/>
      </dsp:txXfrm>
    </dsp:sp>
    <dsp:sp modelId="{38E95164-0C64-4974-A3FC-DF38BBC75B33}">
      <dsp:nvSpPr>
        <dsp:cNvPr id="0" name=""/>
        <dsp:cNvSpPr/>
      </dsp:nvSpPr>
      <dsp:spPr>
        <a:xfrm>
          <a:off x="0" y="1146262"/>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21ED47-2A59-4F43-B28B-58B213F640EC}">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0DDCDB-4F6C-4000-BCC7-BB12A68489B1}">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b="0" i="0" kern="1200" dirty="0"/>
            <a:t>The scope of an identifier is the part of the program where the identifier may directly be accessible.</a:t>
          </a:r>
          <a:endParaRPr lang="en-US" sz="2200" kern="1200" dirty="0"/>
        </a:p>
      </dsp:txBody>
      <dsp:txXfrm>
        <a:off x="1057476" y="1146262"/>
        <a:ext cx="9458123" cy="915564"/>
      </dsp:txXfrm>
    </dsp:sp>
    <dsp:sp modelId="{5ECC786B-1324-4CB3-BC0C-224B0D3F7DE5}">
      <dsp:nvSpPr>
        <dsp:cNvPr id="0" name=""/>
        <dsp:cNvSpPr/>
      </dsp:nvSpPr>
      <dsp:spPr>
        <a:xfrm>
          <a:off x="0" y="2290717"/>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AFCC1-64E1-453E-A569-6B7B85A227FC}">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310ED-ABC6-403B-A3C1-0205E4A371C3}">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b="0" i="0" kern="1200"/>
            <a:t>We can only refer to a variable in its scope.</a:t>
          </a:r>
          <a:endParaRPr lang="en-US" sz="2200" kern="1200"/>
        </a:p>
      </dsp:txBody>
      <dsp:txXfrm>
        <a:off x="1057476" y="2290717"/>
        <a:ext cx="9458123" cy="915564"/>
      </dsp:txXfrm>
    </dsp:sp>
    <dsp:sp modelId="{B0B70715-E5E0-4C7F-87D6-65E99ED4F2EB}">
      <dsp:nvSpPr>
        <dsp:cNvPr id="0" name=""/>
        <dsp:cNvSpPr/>
      </dsp:nvSpPr>
      <dsp:spPr>
        <a:xfrm>
          <a:off x="0" y="3435173"/>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65455-2330-4151-8D9E-31B007AFAD03}">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F45C1D-B554-4C31-B81C-A40D49941899}">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b="0" i="0" kern="1200" dirty="0"/>
            <a:t>In C, all identifiers are </a:t>
          </a:r>
          <a:r>
            <a:rPr lang="en-US" sz="2200" b="0" i="0" u="sng" kern="1200" dirty="0">
              <a:hlinkClick xmlns:r="http://schemas.openxmlformats.org/officeDocument/2006/relationships" r:id="rId9"/>
            </a:rPr>
            <a:t>lexically(or statically) scoped</a:t>
          </a:r>
          <a:r>
            <a:rPr lang="en-US" sz="2200" b="0" i="0" kern="1200" dirty="0"/>
            <a:t>.</a:t>
          </a:r>
          <a:endParaRPr lang="en-US" sz="2200" kern="1200" dirty="0"/>
        </a:p>
      </dsp:txBody>
      <dsp:txXfrm>
        <a:off x="1057476" y="3435173"/>
        <a:ext cx="9458123" cy="9155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54F4D-6CED-49A3-AFD1-DDC67F5819AD}">
      <dsp:nvSpPr>
        <dsp:cNvPr id="0" name=""/>
        <dsp:cNvSpPr/>
      </dsp:nvSpPr>
      <dsp:spPr>
        <a:xfrm>
          <a:off x="0" y="28197"/>
          <a:ext cx="8154176" cy="59962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i="0" kern="1200"/>
            <a:t>Advantages of Type Conversion</a:t>
          </a:r>
          <a:endParaRPr lang="en-US" sz="2500" kern="1200"/>
        </a:p>
      </dsp:txBody>
      <dsp:txXfrm>
        <a:off x="29271" y="57468"/>
        <a:ext cx="8095634" cy="541083"/>
      </dsp:txXfrm>
    </dsp:sp>
    <dsp:sp modelId="{8CC185D4-F072-46DB-A755-F8E9F1165BAF}">
      <dsp:nvSpPr>
        <dsp:cNvPr id="0" name=""/>
        <dsp:cNvSpPr/>
      </dsp:nvSpPr>
      <dsp:spPr>
        <a:xfrm>
          <a:off x="0" y="627822"/>
          <a:ext cx="8154176" cy="175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95"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IN" sz="1500" b="1" i="0" kern="1200" dirty="0"/>
            <a:t>Type safety:</a:t>
          </a:r>
          <a:r>
            <a:rPr lang="en-IN" sz="1500" b="0" i="0" kern="1200" dirty="0"/>
            <a:t> Ensure that data is being stored and processed in the correct data type, avoiding potential type mismatches and type errors.</a:t>
          </a:r>
          <a:endParaRPr lang="en-US" sz="1500" kern="1200" dirty="0"/>
        </a:p>
        <a:p>
          <a:pPr marL="114300" lvl="1" indent="-114300" algn="l" defTabSz="666750">
            <a:lnSpc>
              <a:spcPct val="90000"/>
            </a:lnSpc>
            <a:spcBef>
              <a:spcPct val="0"/>
            </a:spcBef>
            <a:spcAft>
              <a:spcPct val="20000"/>
            </a:spcAft>
            <a:buChar char="•"/>
          </a:pPr>
          <a:r>
            <a:rPr lang="en-IN" sz="1500" b="1" i="0" kern="1200" dirty="0"/>
            <a:t>Improved code readability</a:t>
          </a:r>
          <a:r>
            <a:rPr lang="en-IN" sz="1500" b="0" i="0" kern="1200" dirty="0"/>
            <a:t>: By explicitly converting data between different types.</a:t>
          </a:r>
          <a:endParaRPr lang="en-US" sz="1500" kern="1200" dirty="0"/>
        </a:p>
        <a:p>
          <a:pPr marL="114300" lvl="1" indent="-114300" algn="l" defTabSz="666750">
            <a:lnSpc>
              <a:spcPct val="90000"/>
            </a:lnSpc>
            <a:spcBef>
              <a:spcPct val="0"/>
            </a:spcBef>
            <a:spcAft>
              <a:spcPct val="20000"/>
            </a:spcAft>
            <a:buChar char="•"/>
          </a:pPr>
          <a:r>
            <a:rPr lang="en-IN" sz="1500" b="1" i="0" kern="1200" dirty="0"/>
            <a:t>Improved performance:</a:t>
          </a:r>
          <a:r>
            <a:rPr lang="en-IN" sz="1500" b="0" i="0" kern="1200" dirty="0"/>
            <a:t> In some cases, type conversions can be used to optimize the performance.</a:t>
          </a:r>
          <a:endParaRPr lang="en-US" sz="1500" kern="1200" dirty="0"/>
        </a:p>
        <a:p>
          <a:pPr marL="114300" lvl="1" indent="-114300" algn="l" defTabSz="666750">
            <a:lnSpc>
              <a:spcPct val="90000"/>
            </a:lnSpc>
            <a:spcBef>
              <a:spcPct val="0"/>
            </a:spcBef>
            <a:spcAft>
              <a:spcPct val="20000"/>
            </a:spcAft>
            <a:buChar char="•"/>
          </a:pPr>
          <a:r>
            <a:rPr lang="en-IN" sz="1500" b="1" i="0" kern="1200" dirty="0"/>
            <a:t>Improved compatibility</a:t>
          </a:r>
          <a:r>
            <a:rPr lang="en-IN" sz="1500" b="0" i="0" kern="1200" dirty="0"/>
            <a:t>: Used to convert data between different types that are not compatible.</a:t>
          </a:r>
          <a:endParaRPr lang="en-US" sz="1500" kern="1200" dirty="0"/>
        </a:p>
        <a:p>
          <a:pPr marL="114300" lvl="1" indent="-114300" algn="l" defTabSz="666750">
            <a:lnSpc>
              <a:spcPct val="90000"/>
            </a:lnSpc>
            <a:spcBef>
              <a:spcPct val="0"/>
            </a:spcBef>
            <a:spcAft>
              <a:spcPct val="20000"/>
            </a:spcAft>
            <a:buChar char="•"/>
          </a:pPr>
          <a:r>
            <a:rPr lang="en-IN" sz="1500" b="1" i="0" kern="1200" dirty="0"/>
            <a:t>Improved data manipulation:</a:t>
          </a:r>
          <a:r>
            <a:rPr lang="en-IN" sz="1500" b="0" i="0" kern="1200" dirty="0"/>
            <a:t> Used to manipulate data in various ways. </a:t>
          </a:r>
          <a:r>
            <a:rPr lang="en-IN" sz="1500" b="0" i="0" kern="1200" dirty="0" err="1"/>
            <a:t>eg.</a:t>
          </a:r>
          <a:r>
            <a:rPr lang="en-IN" sz="1500" b="0" i="0" kern="1200" dirty="0"/>
            <a:t> int</a:t>
          </a:r>
          <a:r>
            <a:rPr lang="en-IN" sz="1200" b="0" i="0" kern="1200" dirty="0">
              <a:sym typeface="Wingdings" panose="05000000000000000000" pitchFamily="2" charset="2"/>
            </a:rPr>
            <a:t></a:t>
          </a:r>
          <a:r>
            <a:rPr lang="en-IN" sz="1500" b="0" i="0" kern="1200" dirty="0">
              <a:sym typeface="Wingdings" panose="05000000000000000000" pitchFamily="2" charset="2"/>
            </a:rPr>
            <a:t> string, string</a:t>
          </a:r>
          <a:r>
            <a:rPr lang="en-IN" sz="1200" b="0" i="0" kern="1200" dirty="0">
              <a:sym typeface="Wingdings" panose="05000000000000000000" pitchFamily="2" charset="2"/>
            </a:rPr>
            <a:t></a:t>
          </a:r>
          <a:r>
            <a:rPr lang="en-IN" sz="1500" b="0" i="0" kern="1200" dirty="0">
              <a:sym typeface="Wingdings" panose="05000000000000000000" pitchFamily="2" charset="2"/>
            </a:rPr>
            <a:t> int.</a:t>
          </a:r>
          <a:endParaRPr lang="en-US" sz="1500" kern="1200" dirty="0"/>
        </a:p>
        <a:p>
          <a:pPr marL="114300" lvl="1" indent="-114300" algn="l" defTabSz="666750">
            <a:lnSpc>
              <a:spcPct val="90000"/>
            </a:lnSpc>
            <a:spcBef>
              <a:spcPct val="0"/>
            </a:spcBef>
            <a:spcAft>
              <a:spcPct val="20000"/>
            </a:spcAft>
            <a:buChar char="•"/>
          </a:pPr>
          <a:r>
            <a:rPr lang="en-IN" sz="1500" b="1" i="0" kern="1200" dirty="0"/>
            <a:t>Improved data storage</a:t>
          </a:r>
          <a:r>
            <a:rPr lang="en-IN" sz="1500" b="0" i="0" kern="1200" dirty="0"/>
            <a:t>: Used to store data in a more compact form.</a:t>
          </a:r>
          <a:endParaRPr lang="en-US" sz="1500" kern="1200" dirty="0"/>
        </a:p>
      </dsp:txBody>
      <dsp:txXfrm>
        <a:off x="0" y="627822"/>
        <a:ext cx="8154176" cy="1759500"/>
      </dsp:txXfrm>
    </dsp:sp>
    <dsp:sp modelId="{B5A46BED-B62B-42BF-AEBD-0BD66F3C9017}">
      <dsp:nvSpPr>
        <dsp:cNvPr id="0" name=""/>
        <dsp:cNvSpPr/>
      </dsp:nvSpPr>
      <dsp:spPr>
        <a:xfrm>
          <a:off x="0" y="2387322"/>
          <a:ext cx="8154176" cy="59962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i="0" kern="1200" dirty="0"/>
            <a:t>Disadvantages of type conversions</a:t>
          </a:r>
          <a:endParaRPr lang="en-US" sz="2500" kern="1200" dirty="0"/>
        </a:p>
      </dsp:txBody>
      <dsp:txXfrm>
        <a:off x="29271" y="2416593"/>
        <a:ext cx="8095634" cy="541083"/>
      </dsp:txXfrm>
    </dsp:sp>
    <dsp:sp modelId="{6D12D68F-04A6-4A96-9F82-A8B7A474D412}">
      <dsp:nvSpPr>
        <dsp:cNvPr id="0" name=""/>
        <dsp:cNvSpPr/>
      </dsp:nvSpPr>
      <dsp:spPr>
        <a:xfrm>
          <a:off x="0" y="2986947"/>
          <a:ext cx="8154176" cy="2581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95"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IN" sz="1500" b="1" i="0" kern="1200" dirty="0"/>
            <a:t>Loss of precision</a:t>
          </a:r>
          <a:r>
            <a:rPr lang="en-IN" sz="1500" b="0" i="0" kern="1200" dirty="0"/>
            <a:t>: A larger data type to a smaller data type can result in loss of precision, as some of the data may be truncated.</a:t>
          </a:r>
          <a:endParaRPr lang="en-US" sz="1500" kern="1200" dirty="0"/>
        </a:p>
        <a:p>
          <a:pPr marL="114300" lvl="1" indent="-114300" algn="l" defTabSz="666750">
            <a:lnSpc>
              <a:spcPct val="90000"/>
            </a:lnSpc>
            <a:spcBef>
              <a:spcPct val="0"/>
            </a:spcBef>
            <a:spcAft>
              <a:spcPct val="20000"/>
            </a:spcAft>
            <a:buChar char="•"/>
          </a:pPr>
          <a:r>
            <a:rPr lang="en-IN" sz="1500" b="1" i="0" kern="1200" dirty="0"/>
            <a:t>Overflow or underflow</a:t>
          </a:r>
          <a:r>
            <a:rPr lang="en-IN" sz="1500" b="0" i="0" kern="1200" dirty="0"/>
            <a:t>: Converting data from a smaller data type to a larger data type can result in overflow/underflow if the value being converted is too large or too small for the new data type.</a:t>
          </a:r>
          <a:endParaRPr lang="en-US" sz="1500" kern="1200" dirty="0"/>
        </a:p>
        <a:p>
          <a:pPr marL="114300" lvl="1" indent="-114300" algn="l" defTabSz="666750">
            <a:lnSpc>
              <a:spcPct val="90000"/>
            </a:lnSpc>
            <a:spcBef>
              <a:spcPct val="0"/>
            </a:spcBef>
            <a:spcAft>
              <a:spcPct val="20000"/>
            </a:spcAft>
            <a:buChar char="•"/>
          </a:pPr>
          <a:r>
            <a:rPr lang="en-IN" sz="1500" b="1" i="0" kern="1200" dirty="0"/>
            <a:t>Unexpected behaviour</a:t>
          </a:r>
          <a:r>
            <a:rPr lang="en-IN" sz="1500" b="0" i="0" kern="1200" dirty="0"/>
            <a:t>: Type conversions can lead to unexpected behaviour, such as when converting between signed and unsigned integer types, or when converting between floating-point and integer types.</a:t>
          </a:r>
          <a:endParaRPr lang="en-US" sz="1500" kern="1200" dirty="0"/>
        </a:p>
        <a:p>
          <a:pPr marL="114300" lvl="1" indent="-114300" algn="l" defTabSz="666750">
            <a:lnSpc>
              <a:spcPct val="90000"/>
            </a:lnSpc>
            <a:spcBef>
              <a:spcPct val="0"/>
            </a:spcBef>
            <a:spcAft>
              <a:spcPct val="20000"/>
            </a:spcAft>
            <a:buChar char="•"/>
          </a:pPr>
          <a:r>
            <a:rPr lang="en-IN" sz="1500" b="1" i="0" kern="1200" dirty="0"/>
            <a:t>Slower performance:</a:t>
          </a:r>
          <a:r>
            <a:rPr lang="en-IN" sz="1500" b="0" i="0" kern="1200" dirty="0"/>
            <a:t> Type conversions can sometimes result in slower performance, particularly when converting data between complex data types, such as between structures and arrays.</a:t>
          </a:r>
          <a:endParaRPr lang="en-US" sz="1500" kern="1200" dirty="0"/>
        </a:p>
        <a:p>
          <a:pPr marL="114300" lvl="1" indent="-114300" algn="l" defTabSz="666750">
            <a:lnSpc>
              <a:spcPct val="90000"/>
            </a:lnSpc>
            <a:spcBef>
              <a:spcPct val="0"/>
            </a:spcBef>
            <a:spcAft>
              <a:spcPct val="20000"/>
            </a:spcAft>
            <a:buChar char="•"/>
          </a:pPr>
          <a:r>
            <a:rPr lang="en-IN" sz="1500" b="1" i="0" kern="1200" dirty="0"/>
            <a:t>Increased complexity</a:t>
          </a:r>
          <a:r>
            <a:rPr lang="en-IN" sz="1500" b="0" i="0" kern="1200" dirty="0"/>
            <a:t>: Type conversions can increase the complexity of your code, making it harder to debug and maintain.</a:t>
          </a:r>
          <a:endParaRPr lang="en-US" sz="1500" kern="1200" dirty="0"/>
        </a:p>
      </dsp:txBody>
      <dsp:txXfrm>
        <a:off x="0" y="2986947"/>
        <a:ext cx="8154176" cy="25817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71D8-51E1-469A-9FD7-D5C5DE4E291C}">
      <dsp:nvSpPr>
        <dsp:cNvPr id="0" name=""/>
        <dsp:cNvSpPr/>
      </dsp:nvSpPr>
      <dsp:spPr>
        <a:xfrm>
          <a:off x="5431113" y="1488985"/>
          <a:ext cx="1625412" cy="16254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E631E-DC9F-4A32-9C65-13A371FC4FAE}">
      <dsp:nvSpPr>
        <dsp:cNvPr id="0" name=""/>
        <dsp:cNvSpPr/>
      </dsp:nvSpPr>
      <dsp:spPr>
        <a:xfrm>
          <a:off x="5485479"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2"/>
              </a:solidFill>
            </a:rPr>
            <a:t>Free()</a:t>
          </a:r>
        </a:p>
      </dsp:txBody>
      <dsp:txXfrm>
        <a:off x="5702248" y="1759949"/>
        <a:ext cx="1083840" cy="1083568"/>
      </dsp:txXfrm>
    </dsp:sp>
    <dsp:sp modelId="{EA6BCD99-CC88-4594-B46E-ACB0C0BA4CA7}">
      <dsp:nvSpPr>
        <dsp:cNvPr id="0" name=""/>
        <dsp:cNvSpPr/>
      </dsp:nvSpPr>
      <dsp:spPr>
        <a:xfrm rot="2700000">
          <a:off x="3744351"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042EF-2C1C-442F-9535-F3FCC968921A}">
      <dsp:nvSpPr>
        <dsp:cNvPr id="0" name=""/>
        <dsp:cNvSpPr/>
      </dsp:nvSpPr>
      <dsp:spPr>
        <a:xfrm>
          <a:off x="3805701"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Realloc()</a:t>
          </a:r>
        </a:p>
      </dsp:txBody>
      <dsp:txXfrm>
        <a:off x="4022469" y="1759949"/>
        <a:ext cx="1083840" cy="1083568"/>
      </dsp:txXfrm>
    </dsp:sp>
    <dsp:sp modelId="{1E5757BB-6265-4BF1-BE70-34800678FA36}">
      <dsp:nvSpPr>
        <dsp:cNvPr id="0" name=""/>
        <dsp:cNvSpPr/>
      </dsp:nvSpPr>
      <dsp:spPr>
        <a:xfrm rot="2700000">
          <a:off x="2071543"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4BF54E-D61D-4BA7-A342-17C90C936793}">
      <dsp:nvSpPr>
        <dsp:cNvPr id="0" name=""/>
        <dsp:cNvSpPr/>
      </dsp:nvSpPr>
      <dsp:spPr>
        <a:xfrm>
          <a:off x="2125922"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Calloc()</a:t>
          </a:r>
        </a:p>
      </dsp:txBody>
      <dsp:txXfrm>
        <a:off x="2342690" y="1759949"/>
        <a:ext cx="1083840" cy="1083568"/>
      </dsp:txXfrm>
    </dsp:sp>
    <dsp:sp modelId="{1D757EA8-9EB9-42C9-BC24-D592E915F5A2}">
      <dsp:nvSpPr>
        <dsp:cNvPr id="0" name=""/>
        <dsp:cNvSpPr/>
      </dsp:nvSpPr>
      <dsp:spPr>
        <a:xfrm rot="2700000">
          <a:off x="391764"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926EC-D7A5-4CDB-8B6C-4E7B315B89A3}">
      <dsp:nvSpPr>
        <dsp:cNvPr id="0" name=""/>
        <dsp:cNvSpPr/>
      </dsp:nvSpPr>
      <dsp:spPr>
        <a:xfrm>
          <a:off x="446143"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Malloc()</a:t>
          </a:r>
        </a:p>
      </dsp:txBody>
      <dsp:txXfrm>
        <a:off x="662912" y="1759949"/>
        <a:ext cx="1083840" cy="108356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13-02-2024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224945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266</a:t>
            </a:fld>
            <a:endParaRPr lang="en-IN"/>
          </a:p>
        </p:txBody>
      </p:sp>
    </p:spTree>
    <p:extLst>
      <p:ext uri="{BB962C8B-B14F-4D97-AF65-F5344CB8AC3E}">
        <p14:creationId xmlns:p14="http://schemas.microsoft.com/office/powerpoint/2010/main" val="17149584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267</a:t>
            </a:fld>
            <a:endParaRPr lang="en-IN"/>
          </a:p>
        </p:txBody>
      </p:sp>
    </p:spTree>
    <p:extLst>
      <p:ext uri="{BB962C8B-B14F-4D97-AF65-F5344CB8AC3E}">
        <p14:creationId xmlns:p14="http://schemas.microsoft.com/office/powerpoint/2010/main" val="18169273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269</a:t>
            </a:fld>
            <a:endParaRPr lang="en-IN"/>
          </a:p>
        </p:txBody>
      </p:sp>
    </p:spTree>
    <p:extLst>
      <p:ext uri="{BB962C8B-B14F-4D97-AF65-F5344CB8AC3E}">
        <p14:creationId xmlns:p14="http://schemas.microsoft.com/office/powerpoint/2010/main" val="3891033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270</a:t>
            </a:fld>
            <a:endParaRPr lang="en-IN"/>
          </a:p>
        </p:txBody>
      </p:sp>
    </p:spTree>
    <p:extLst>
      <p:ext uri="{BB962C8B-B14F-4D97-AF65-F5344CB8AC3E}">
        <p14:creationId xmlns:p14="http://schemas.microsoft.com/office/powerpoint/2010/main" val="28584335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271</a:t>
            </a:fld>
            <a:endParaRPr lang="en-IN"/>
          </a:p>
        </p:txBody>
      </p:sp>
    </p:spTree>
    <p:extLst>
      <p:ext uri="{BB962C8B-B14F-4D97-AF65-F5344CB8AC3E}">
        <p14:creationId xmlns:p14="http://schemas.microsoft.com/office/powerpoint/2010/main" val="26242230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273</a:t>
            </a:fld>
            <a:endParaRPr lang="en-IN"/>
          </a:p>
        </p:txBody>
      </p:sp>
    </p:spTree>
    <p:extLst>
      <p:ext uri="{BB962C8B-B14F-4D97-AF65-F5344CB8AC3E}">
        <p14:creationId xmlns:p14="http://schemas.microsoft.com/office/powerpoint/2010/main" val="37453040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274</a:t>
            </a:fld>
            <a:endParaRPr lang="en-IN"/>
          </a:p>
        </p:txBody>
      </p:sp>
    </p:spTree>
    <p:extLst>
      <p:ext uri="{BB962C8B-B14F-4D97-AF65-F5344CB8AC3E}">
        <p14:creationId xmlns:p14="http://schemas.microsoft.com/office/powerpoint/2010/main" val="41864903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275</a:t>
            </a:fld>
            <a:endParaRPr lang="en-IN"/>
          </a:p>
        </p:txBody>
      </p:sp>
    </p:spTree>
    <p:extLst>
      <p:ext uri="{BB962C8B-B14F-4D97-AF65-F5344CB8AC3E}">
        <p14:creationId xmlns:p14="http://schemas.microsoft.com/office/powerpoint/2010/main" val="20047443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276</a:t>
            </a:fld>
            <a:endParaRPr lang="en-IN"/>
          </a:p>
        </p:txBody>
      </p:sp>
    </p:spTree>
    <p:extLst>
      <p:ext uri="{BB962C8B-B14F-4D97-AF65-F5344CB8AC3E}">
        <p14:creationId xmlns:p14="http://schemas.microsoft.com/office/powerpoint/2010/main" val="2747837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278</a:t>
            </a:fld>
            <a:endParaRPr lang="en-IN"/>
          </a:p>
        </p:txBody>
      </p:sp>
    </p:spTree>
    <p:extLst>
      <p:ext uri="{BB962C8B-B14F-4D97-AF65-F5344CB8AC3E}">
        <p14:creationId xmlns:p14="http://schemas.microsoft.com/office/powerpoint/2010/main" val="1626353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106</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279</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280</a:t>
            </a:fld>
            <a:endParaRPr lang="en-IN"/>
          </a:p>
        </p:txBody>
      </p:sp>
    </p:spTree>
    <p:extLst>
      <p:ext uri="{BB962C8B-B14F-4D97-AF65-F5344CB8AC3E}">
        <p14:creationId xmlns:p14="http://schemas.microsoft.com/office/powerpoint/2010/main" val="34064269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281</a:t>
            </a:fld>
            <a:endParaRPr lang="en-IN"/>
          </a:p>
        </p:txBody>
      </p:sp>
    </p:spTree>
    <p:extLst>
      <p:ext uri="{BB962C8B-B14F-4D97-AF65-F5344CB8AC3E}">
        <p14:creationId xmlns:p14="http://schemas.microsoft.com/office/powerpoint/2010/main" val="1148782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282</a:t>
            </a:fld>
            <a:endParaRPr lang="en-IN"/>
          </a:p>
        </p:txBody>
      </p:sp>
    </p:spTree>
    <p:extLst>
      <p:ext uri="{BB962C8B-B14F-4D97-AF65-F5344CB8AC3E}">
        <p14:creationId xmlns:p14="http://schemas.microsoft.com/office/powerpoint/2010/main" val="20492398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283</a:t>
            </a:fld>
            <a:endParaRPr lang="en-IN"/>
          </a:p>
        </p:txBody>
      </p:sp>
    </p:spTree>
    <p:extLst>
      <p:ext uri="{BB962C8B-B14F-4D97-AF65-F5344CB8AC3E}">
        <p14:creationId xmlns:p14="http://schemas.microsoft.com/office/powerpoint/2010/main" val="17213755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286</a:t>
            </a:fld>
            <a:endParaRPr lang="en-IN"/>
          </a:p>
        </p:txBody>
      </p:sp>
    </p:spTree>
    <p:extLst>
      <p:ext uri="{BB962C8B-B14F-4D97-AF65-F5344CB8AC3E}">
        <p14:creationId xmlns:p14="http://schemas.microsoft.com/office/powerpoint/2010/main" val="3152760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287</a:t>
            </a:fld>
            <a:endParaRPr lang="en-IN"/>
          </a:p>
        </p:txBody>
      </p:sp>
    </p:spTree>
    <p:extLst>
      <p:ext uri="{BB962C8B-B14F-4D97-AF65-F5344CB8AC3E}">
        <p14:creationId xmlns:p14="http://schemas.microsoft.com/office/powerpoint/2010/main" val="983007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107</a:t>
            </a:fld>
            <a:endParaRPr lang="en-IN"/>
          </a:p>
        </p:txBody>
      </p:sp>
    </p:spTree>
    <p:extLst>
      <p:ext uri="{BB962C8B-B14F-4D97-AF65-F5344CB8AC3E}">
        <p14:creationId xmlns:p14="http://schemas.microsoft.com/office/powerpoint/2010/main" val="3490152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4114452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114</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119</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651370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335184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1999240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297646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124</a:t>
            </a:fld>
            <a:endParaRPr lang="en-IN"/>
          </a:p>
        </p:txBody>
      </p:sp>
    </p:spTree>
    <p:extLst>
      <p:ext uri="{BB962C8B-B14F-4D97-AF65-F5344CB8AC3E}">
        <p14:creationId xmlns:p14="http://schemas.microsoft.com/office/powerpoint/2010/main" val="391376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125</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126</a:t>
            </a:fld>
            <a:endParaRPr lang="en-IN"/>
          </a:p>
        </p:txBody>
      </p:sp>
    </p:spTree>
    <p:extLst>
      <p:ext uri="{BB962C8B-B14F-4D97-AF65-F5344CB8AC3E}">
        <p14:creationId xmlns:p14="http://schemas.microsoft.com/office/powerpoint/2010/main" val="3470763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131</a:t>
            </a:fld>
            <a:endParaRPr lang="en-IN"/>
          </a:p>
        </p:txBody>
      </p:sp>
    </p:spTree>
    <p:extLst>
      <p:ext uri="{BB962C8B-B14F-4D97-AF65-F5344CB8AC3E}">
        <p14:creationId xmlns:p14="http://schemas.microsoft.com/office/powerpoint/2010/main" val="1442670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132</a:t>
            </a:fld>
            <a:endParaRPr lang="en-IN"/>
          </a:p>
        </p:txBody>
      </p:sp>
    </p:spTree>
    <p:extLst>
      <p:ext uri="{BB962C8B-B14F-4D97-AF65-F5344CB8AC3E}">
        <p14:creationId xmlns:p14="http://schemas.microsoft.com/office/powerpoint/2010/main" val="792406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137</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138</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139</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140</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90</a:t>
            </a:fld>
            <a:endParaRPr lang="en-IN"/>
          </a:p>
        </p:txBody>
      </p:sp>
    </p:spTree>
    <p:extLst>
      <p:ext uri="{BB962C8B-B14F-4D97-AF65-F5344CB8AC3E}">
        <p14:creationId xmlns:p14="http://schemas.microsoft.com/office/powerpoint/2010/main" val="2752911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141</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142</a:t>
            </a:fld>
            <a:endParaRPr lang="en-IN"/>
          </a:p>
        </p:txBody>
      </p:sp>
    </p:spTree>
    <p:extLst>
      <p:ext uri="{BB962C8B-B14F-4D97-AF65-F5344CB8AC3E}">
        <p14:creationId xmlns:p14="http://schemas.microsoft.com/office/powerpoint/2010/main" val="695804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143</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148</a:t>
            </a:fld>
            <a:endParaRPr lang="en-IN"/>
          </a:p>
        </p:txBody>
      </p:sp>
    </p:spTree>
    <p:extLst>
      <p:ext uri="{BB962C8B-B14F-4D97-AF65-F5344CB8AC3E}">
        <p14:creationId xmlns:p14="http://schemas.microsoft.com/office/powerpoint/2010/main" val="1278678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149</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150</a:t>
            </a:fld>
            <a:endParaRPr lang="en-IN"/>
          </a:p>
        </p:txBody>
      </p:sp>
    </p:spTree>
    <p:extLst>
      <p:ext uri="{BB962C8B-B14F-4D97-AF65-F5344CB8AC3E}">
        <p14:creationId xmlns:p14="http://schemas.microsoft.com/office/powerpoint/2010/main" val="3520170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151</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152</a:t>
            </a:fld>
            <a:endParaRPr lang="en-IN"/>
          </a:p>
        </p:txBody>
      </p:sp>
    </p:spTree>
    <p:extLst>
      <p:ext uri="{BB962C8B-B14F-4D97-AF65-F5344CB8AC3E}">
        <p14:creationId xmlns:p14="http://schemas.microsoft.com/office/powerpoint/2010/main" val="3074625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157</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158</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91</a:t>
            </a:fld>
            <a:endParaRPr lang="en-IN"/>
          </a:p>
        </p:txBody>
      </p:sp>
    </p:spTree>
    <p:extLst>
      <p:ext uri="{BB962C8B-B14F-4D97-AF65-F5344CB8AC3E}">
        <p14:creationId xmlns:p14="http://schemas.microsoft.com/office/powerpoint/2010/main" val="2001022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159</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164</a:t>
            </a:fld>
            <a:endParaRPr lang="en-IN"/>
          </a:p>
        </p:txBody>
      </p:sp>
    </p:spTree>
    <p:extLst>
      <p:ext uri="{BB962C8B-B14F-4D97-AF65-F5344CB8AC3E}">
        <p14:creationId xmlns:p14="http://schemas.microsoft.com/office/powerpoint/2010/main" val="3894649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165</a:t>
            </a:fld>
            <a:endParaRPr lang="en-IN"/>
          </a:p>
        </p:txBody>
      </p:sp>
    </p:spTree>
    <p:extLst>
      <p:ext uri="{BB962C8B-B14F-4D97-AF65-F5344CB8AC3E}">
        <p14:creationId xmlns:p14="http://schemas.microsoft.com/office/powerpoint/2010/main" val="2501206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166</a:t>
            </a:fld>
            <a:endParaRPr lang="en-IN"/>
          </a:p>
        </p:txBody>
      </p:sp>
    </p:spTree>
    <p:extLst>
      <p:ext uri="{BB962C8B-B14F-4D97-AF65-F5344CB8AC3E}">
        <p14:creationId xmlns:p14="http://schemas.microsoft.com/office/powerpoint/2010/main" val="615786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167</a:t>
            </a:fld>
            <a:endParaRPr lang="en-IN"/>
          </a:p>
        </p:txBody>
      </p:sp>
    </p:spTree>
    <p:extLst>
      <p:ext uri="{BB962C8B-B14F-4D97-AF65-F5344CB8AC3E}">
        <p14:creationId xmlns:p14="http://schemas.microsoft.com/office/powerpoint/2010/main" val="969804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172</a:t>
            </a:fld>
            <a:endParaRPr lang="en-IN"/>
          </a:p>
        </p:txBody>
      </p:sp>
    </p:spTree>
    <p:extLst>
      <p:ext uri="{BB962C8B-B14F-4D97-AF65-F5344CB8AC3E}">
        <p14:creationId xmlns:p14="http://schemas.microsoft.com/office/powerpoint/2010/main" val="2383643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173</a:t>
            </a:fld>
            <a:endParaRPr lang="en-IN"/>
          </a:p>
        </p:txBody>
      </p:sp>
    </p:spTree>
    <p:extLst>
      <p:ext uri="{BB962C8B-B14F-4D97-AF65-F5344CB8AC3E}">
        <p14:creationId xmlns:p14="http://schemas.microsoft.com/office/powerpoint/2010/main" val="3798308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178</a:t>
            </a:fld>
            <a:endParaRPr lang="en-IN"/>
          </a:p>
        </p:txBody>
      </p:sp>
    </p:spTree>
    <p:extLst>
      <p:ext uri="{BB962C8B-B14F-4D97-AF65-F5344CB8AC3E}">
        <p14:creationId xmlns:p14="http://schemas.microsoft.com/office/powerpoint/2010/main" val="924029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179</a:t>
            </a:fld>
            <a:endParaRPr lang="en-IN"/>
          </a:p>
        </p:txBody>
      </p:sp>
    </p:spTree>
    <p:extLst>
      <p:ext uri="{BB962C8B-B14F-4D97-AF65-F5344CB8AC3E}">
        <p14:creationId xmlns:p14="http://schemas.microsoft.com/office/powerpoint/2010/main" val="968450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184</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92</a:t>
            </a:fld>
            <a:endParaRPr lang="en-IN"/>
          </a:p>
        </p:txBody>
      </p:sp>
    </p:spTree>
    <p:extLst>
      <p:ext uri="{BB962C8B-B14F-4D97-AF65-F5344CB8AC3E}">
        <p14:creationId xmlns:p14="http://schemas.microsoft.com/office/powerpoint/2010/main" val="1784313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185</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186</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187</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192</a:t>
            </a:fld>
            <a:endParaRPr lang="en-IN"/>
          </a:p>
        </p:txBody>
      </p:sp>
    </p:spTree>
    <p:extLst>
      <p:ext uri="{BB962C8B-B14F-4D97-AF65-F5344CB8AC3E}">
        <p14:creationId xmlns:p14="http://schemas.microsoft.com/office/powerpoint/2010/main" val="3812772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193</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194</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195</a:t>
            </a:fld>
            <a:endParaRPr lang="en-IN"/>
          </a:p>
        </p:txBody>
      </p:sp>
    </p:spTree>
    <p:extLst>
      <p:ext uri="{BB962C8B-B14F-4D97-AF65-F5344CB8AC3E}">
        <p14:creationId xmlns:p14="http://schemas.microsoft.com/office/powerpoint/2010/main" val="28457336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200</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201</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202</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474373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203</a:t>
            </a:fld>
            <a:endParaRPr lang="en-IN"/>
          </a:p>
        </p:txBody>
      </p:sp>
    </p:spTree>
    <p:extLst>
      <p:ext uri="{BB962C8B-B14F-4D97-AF65-F5344CB8AC3E}">
        <p14:creationId xmlns:p14="http://schemas.microsoft.com/office/powerpoint/2010/main" val="2538450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204</a:t>
            </a:fld>
            <a:endParaRPr lang="en-IN"/>
          </a:p>
        </p:txBody>
      </p:sp>
    </p:spTree>
    <p:extLst>
      <p:ext uri="{BB962C8B-B14F-4D97-AF65-F5344CB8AC3E}">
        <p14:creationId xmlns:p14="http://schemas.microsoft.com/office/powerpoint/2010/main" val="22738293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205</a:t>
            </a:fld>
            <a:endParaRPr lang="en-IN"/>
          </a:p>
        </p:txBody>
      </p:sp>
    </p:spTree>
    <p:extLst>
      <p:ext uri="{BB962C8B-B14F-4D97-AF65-F5344CB8AC3E}">
        <p14:creationId xmlns:p14="http://schemas.microsoft.com/office/powerpoint/2010/main" val="13493236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210</a:t>
            </a:fld>
            <a:endParaRPr lang="en-IN"/>
          </a:p>
        </p:txBody>
      </p:sp>
    </p:spTree>
    <p:extLst>
      <p:ext uri="{BB962C8B-B14F-4D97-AF65-F5344CB8AC3E}">
        <p14:creationId xmlns:p14="http://schemas.microsoft.com/office/powerpoint/2010/main" val="2633761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211</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212</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213</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218</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219</a:t>
            </a:fld>
            <a:endParaRPr lang="en-IN"/>
          </a:p>
        </p:txBody>
      </p:sp>
    </p:spTree>
    <p:extLst>
      <p:ext uri="{BB962C8B-B14F-4D97-AF65-F5344CB8AC3E}">
        <p14:creationId xmlns:p14="http://schemas.microsoft.com/office/powerpoint/2010/main" val="16105984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220</a:t>
            </a:fld>
            <a:endParaRPr lang="en-IN"/>
          </a:p>
        </p:txBody>
      </p:sp>
    </p:spTree>
    <p:extLst>
      <p:ext uri="{BB962C8B-B14F-4D97-AF65-F5344CB8AC3E}">
        <p14:creationId xmlns:p14="http://schemas.microsoft.com/office/powerpoint/2010/main" val="3452473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98</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225</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226</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227</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228</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229</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234</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235</a:t>
            </a:fld>
            <a:endParaRPr lang="en-IN"/>
          </a:p>
        </p:txBody>
      </p:sp>
    </p:spTree>
    <p:extLst>
      <p:ext uri="{BB962C8B-B14F-4D97-AF65-F5344CB8AC3E}">
        <p14:creationId xmlns:p14="http://schemas.microsoft.com/office/powerpoint/2010/main" val="41824272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236</a:t>
            </a:fld>
            <a:endParaRPr lang="en-IN"/>
          </a:p>
        </p:txBody>
      </p:sp>
    </p:spTree>
    <p:extLst>
      <p:ext uri="{BB962C8B-B14F-4D97-AF65-F5344CB8AC3E}">
        <p14:creationId xmlns:p14="http://schemas.microsoft.com/office/powerpoint/2010/main" val="3249812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237</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238</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99</a:t>
            </a:fld>
            <a:endParaRPr lang="en-IN"/>
          </a:p>
        </p:txBody>
      </p:sp>
    </p:spTree>
    <p:extLst>
      <p:ext uri="{BB962C8B-B14F-4D97-AF65-F5344CB8AC3E}">
        <p14:creationId xmlns:p14="http://schemas.microsoft.com/office/powerpoint/2010/main" val="30146843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239</a:t>
            </a:fld>
            <a:endParaRPr lang="en-IN"/>
          </a:p>
        </p:txBody>
      </p:sp>
    </p:spTree>
    <p:extLst>
      <p:ext uri="{BB962C8B-B14F-4D97-AF65-F5344CB8AC3E}">
        <p14:creationId xmlns:p14="http://schemas.microsoft.com/office/powerpoint/2010/main" val="19755334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240</a:t>
            </a:fld>
            <a:endParaRPr lang="en-IN"/>
          </a:p>
        </p:txBody>
      </p:sp>
    </p:spTree>
    <p:extLst>
      <p:ext uri="{BB962C8B-B14F-4D97-AF65-F5344CB8AC3E}">
        <p14:creationId xmlns:p14="http://schemas.microsoft.com/office/powerpoint/2010/main" val="25348891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241</a:t>
            </a:fld>
            <a:endParaRPr lang="en-IN"/>
          </a:p>
        </p:txBody>
      </p:sp>
    </p:spTree>
    <p:extLst>
      <p:ext uri="{BB962C8B-B14F-4D97-AF65-F5344CB8AC3E}">
        <p14:creationId xmlns:p14="http://schemas.microsoft.com/office/powerpoint/2010/main" val="2308322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245</a:t>
            </a:fld>
            <a:endParaRPr lang="en-IN"/>
          </a:p>
        </p:txBody>
      </p:sp>
    </p:spTree>
    <p:extLst>
      <p:ext uri="{BB962C8B-B14F-4D97-AF65-F5344CB8AC3E}">
        <p14:creationId xmlns:p14="http://schemas.microsoft.com/office/powerpoint/2010/main" val="5648287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246</a:t>
            </a:fld>
            <a:endParaRPr lang="en-IN"/>
          </a:p>
        </p:txBody>
      </p:sp>
    </p:spTree>
    <p:extLst>
      <p:ext uri="{BB962C8B-B14F-4D97-AF65-F5344CB8AC3E}">
        <p14:creationId xmlns:p14="http://schemas.microsoft.com/office/powerpoint/2010/main" val="11841726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247</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248</a:t>
            </a:fld>
            <a:endParaRPr lang="en-IN"/>
          </a:p>
        </p:txBody>
      </p:sp>
    </p:spTree>
    <p:extLst>
      <p:ext uri="{BB962C8B-B14F-4D97-AF65-F5344CB8AC3E}">
        <p14:creationId xmlns:p14="http://schemas.microsoft.com/office/powerpoint/2010/main" val="39863815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249</a:t>
            </a:fld>
            <a:endParaRPr lang="en-IN"/>
          </a:p>
        </p:txBody>
      </p:sp>
    </p:spTree>
    <p:extLst>
      <p:ext uri="{BB962C8B-B14F-4D97-AF65-F5344CB8AC3E}">
        <p14:creationId xmlns:p14="http://schemas.microsoft.com/office/powerpoint/2010/main" val="3134918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251</a:t>
            </a:fld>
            <a:endParaRPr lang="en-IN"/>
          </a:p>
        </p:txBody>
      </p:sp>
    </p:spTree>
    <p:extLst>
      <p:ext uri="{BB962C8B-B14F-4D97-AF65-F5344CB8AC3E}">
        <p14:creationId xmlns:p14="http://schemas.microsoft.com/office/powerpoint/2010/main" val="24387911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252</a:t>
            </a:fld>
            <a:endParaRPr lang="en-IN"/>
          </a:p>
        </p:txBody>
      </p:sp>
    </p:spTree>
    <p:extLst>
      <p:ext uri="{BB962C8B-B14F-4D97-AF65-F5344CB8AC3E}">
        <p14:creationId xmlns:p14="http://schemas.microsoft.com/office/powerpoint/2010/main" val="626567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100</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253</a:t>
            </a:fld>
            <a:endParaRPr lang="en-IN"/>
          </a:p>
        </p:txBody>
      </p:sp>
    </p:spTree>
    <p:extLst>
      <p:ext uri="{BB962C8B-B14F-4D97-AF65-F5344CB8AC3E}">
        <p14:creationId xmlns:p14="http://schemas.microsoft.com/office/powerpoint/2010/main" val="5551298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254</a:t>
            </a:fld>
            <a:endParaRPr lang="en-IN"/>
          </a:p>
        </p:txBody>
      </p:sp>
    </p:spTree>
    <p:extLst>
      <p:ext uri="{BB962C8B-B14F-4D97-AF65-F5344CB8AC3E}">
        <p14:creationId xmlns:p14="http://schemas.microsoft.com/office/powerpoint/2010/main" val="14398590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255</a:t>
            </a:fld>
            <a:endParaRPr lang="en-IN"/>
          </a:p>
        </p:txBody>
      </p:sp>
    </p:spTree>
    <p:extLst>
      <p:ext uri="{BB962C8B-B14F-4D97-AF65-F5344CB8AC3E}">
        <p14:creationId xmlns:p14="http://schemas.microsoft.com/office/powerpoint/2010/main" val="24524596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256</a:t>
            </a:fld>
            <a:endParaRPr lang="en-IN"/>
          </a:p>
        </p:txBody>
      </p:sp>
    </p:spTree>
    <p:extLst>
      <p:ext uri="{BB962C8B-B14F-4D97-AF65-F5344CB8AC3E}">
        <p14:creationId xmlns:p14="http://schemas.microsoft.com/office/powerpoint/2010/main" val="31582440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258</a:t>
            </a:fld>
            <a:endParaRPr lang="en-IN"/>
          </a:p>
        </p:txBody>
      </p:sp>
    </p:spTree>
    <p:extLst>
      <p:ext uri="{BB962C8B-B14F-4D97-AF65-F5344CB8AC3E}">
        <p14:creationId xmlns:p14="http://schemas.microsoft.com/office/powerpoint/2010/main" val="14182299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259</a:t>
            </a:fld>
            <a:endParaRPr lang="en-IN"/>
          </a:p>
        </p:txBody>
      </p:sp>
    </p:spTree>
    <p:extLst>
      <p:ext uri="{BB962C8B-B14F-4D97-AF65-F5344CB8AC3E}">
        <p14:creationId xmlns:p14="http://schemas.microsoft.com/office/powerpoint/2010/main" val="10003310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260</a:t>
            </a:fld>
            <a:endParaRPr lang="en-IN"/>
          </a:p>
        </p:txBody>
      </p:sp>
    </p:spTree>
    <p:extLst>
      <p:ext uri="{BB962C8B-B14F-4D97-AF65-F5344CB8AC3E}">
        <p14:creationId xmlns:p14="http://schemas.microsoft.com/office/powerpoint/2010/main" val="5589465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262</a:t>
            </a:fld>
            <a:endParaRPr lang="en-IN"/>
          </a:p>
        </p:txBody>
      </p:sp>
    </p:spTree>
    <p:extLst>
      <p:ext uri="{BB962C8B-B14F-4D97-AF65-F5344CB8AC3E}">
        <p14:creationId xmlns:p14="http://schemas.microsoft.com/office/powerpoint/2010/main" val="21404197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263</a:t>
            </a:fld>
            <a:endParaRPr lang="en-IN"/>
          </a:p>
        </p:txBody>
      </p:sp>
    </p:spTree>
    <p:extLst>
      <p:ext uri="{BB962C8B-B14F-4D97-AF65-F5344CB8AC3E}">
        <p14:creationId xmlns:p14="http://schemas.microsoft.com/office/powerpoint/2010/main" val="18617113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265</a:t>
            </a:fld>
            <a:endParaRPr lang="en-IN"/>
          </a:p>
        </p:txBody>
      </p:sp>
    </p:spTree>
    <p:extLst>
      <p:ext uri="{BB962C8B-B14F-4D97-AF65-F5344CB8AC3E}">
        <p14:creationId xmlns:p14="http://schemas.microsoft.com/office/powerpoint/2010/main" val="105072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13-02-2024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13-02-2024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7.PNG"/><Relationship Id="rId7" Type="http://schemas.openxmlformats.org/officeDocument/2006/relationships/image" Target="../media/image10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32.PNG"/></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2.png"/></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7.PNG"/><Relationship Id="rId7" Type="http://schemas.openxmlformats.org/officeDocument/2006/relationships/image" Target="../media/image8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61.png"/><Relationship Id="rId4" Type="http://schemas.openxmlformats.org/officeDocument/2006/relationships/image" Target="../media/image32.PNG"/></Relationships>
</file>

<file path=ppt/slides/_rels/slide11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5.png"/><Relationship Id="rId4" Type="http://schemas.openxmlformats.org/officeDocument/2006/relationships/image" Target="../media/image118.png"/></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23.png"/><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1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7.PNG"/><Relationship Id="rId7" Type="http://schemas.openxmlformats.org/officeDocument/2006/relationships/image" Target="../media/image13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2.PNG"/><Relationship Id="rId4" Type="http://schemas.openxmlformats.org/officeDocument/2006/relationships/image" Target="../media/image61.png"/></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2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3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3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58.png"/><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61.png"/><Relationship Id="rId7" Type="http://schemas.openxmlformats.org/officeDocument/2006/relationships/image" Target="../media/image85.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83.png"/><Relationship Id="rId4" Type="http://schemas.openxmlformats.org/officeDocument/2006/relationships/image" Target="../media/image102.PNG"/><Relationship Id="rId9" Type="http://schemas.openxmlformats.org/officeDocument/2006/relationships/image" Target="../media/image161.PNG"/></Relationships>
</file>

<file path=ppt/slides/_rels/slide13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3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70.png"/></Relationships>
</file>

<file path=ppt/slides/_rels/slide13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4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58.png"/><Relationship Id="rId4" Type="http://schemas.openxmlformats.org/officeDocument/2006/relationships/image" Target="../media/image3.png"/></Relationships>
</file>

<file path=ppt/slides/_rels/slide14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61.png"/><Relationship Id="rId7" Type="http://schemas.openxmlformats.org/officeDocument/2006/relationships/image" Target="../media/image16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14.png"/><Relationship Id="rId4" Type="http://schemas.openxmlformats.org/officeDocument/2006/relationships/image" Target="../media/image83.png"/><Relationship Id="rId9" Type="http://schemas.openxmlformats.org/officeDocument/2006/relationships/image" Target="../media/image187.PNG"/></Relationships>
</file>

<file path=ppt/slides/_rels/slide148.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49.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5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png"/><Relationship Id="rId7" Type="http://schemas.openxmlformats.org/officeDocument/2006/relationships/image" Target="../media/image19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61.png"/><Relationship Id="rId7" Type="http://schemas.openxmlformats.org/officeDocument/2006/relationships/image" Target="../media/image16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85.PNG"/><Relationship Id="rId4" Type="http://schemas.openxmlformats.org/officeDocument/2006/relationships/image" Target="../media/image114.png"/><Relationship Id="rId9" Type="http://schemas.openxmlformats.org/officeDocument/2006/relationships/image" Target="../media/image199.PNG"/></Relationships>
</file>

<file path=ppt/slides/_rels/slide15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6.png"/><Relationship Id="rId7" Type="http://schemas.openxmlformats.org/officeDocument/2006/relationships/image" Target="../media/image20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 Id="rId9" Type="http://schemas.openxmlformats.org/officeDocument/2006/relationships/image" Target="../media/image205.png"/></Relationships>
</file>

<file path=ppt/slides/_rels/slide15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198.png"/><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114.png"/><Relationship Id="rId7" Type="http://schemas.openxmlformats.org/officeDocument/2006/relationships/image" Target="../media/image19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61.PNG"/><Relationship Id="rId4" Type="http://schemas.openxmlformats.org/officeDocument/2006/relationships/image" Target="../media/image85.PNG"/><Relationship Id="rId9" Type="http://schemas.openxmlformats.org/officeDocument/2006/relationships/image" Target="../media/image76.PNG"/></Relationships>
</file>

<file path=ppt/slides/_rels/slide1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www.geeksforgeeks.org/what-are-near-far-and-huge-pointer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www.geeksforgeeks.org/how-to-return-a-pointer-from-a-function-in-c/"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geeksforgeeks.org/what-is-memory-leak-how-can-we-avoid/" TargetMode="External"/><Relationship Id="rId5" Type="http://schemas.openxmlformats.org/officeDocument/2006/relationships/hyperlink" Target="https://www.geeksforgeeks.org/data-structures/" TargetMode="External"/><Relationship Id="rId4" Type="http://schemas.openxmlformats.org/officeDocument/2006/relationships/hyperlink" Target="https://www.geeksforgeeks.org/dynamic-memory-allocation-in-c-using-malloc-calloc-free-and-realloc/"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101.png"/><Relationship Id="rId4" Type="http://schemas.openxmlformats.org/officeDocument/2006/relationships/image" Target="../media/image3.png"/></Relationships>
</file>

<file path=ppt/slides/_rels/slide171.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114.png"/><Relationship Id="rId7" Type="http://schemas.openxmlformats.org/officeDocument/2006/relationships/image" Target="../media/image19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61.PNG"/><Relationship Id="rId4" Type="http://schemas.openxmlformats.org/officeDocument/2006/relationships/image" Target="../media/image85.PNG"/><Relationship Id="rId9" Type="http://schemas.openxmlformats.org/officeDocument/2006/relationships/image" Target="../media/image218.PNG"/></Relationships>
</file>

<file path=ppt/slides/_rels/slide17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17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7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14.png"/><Relationship Id="rId7" Type="http://schemas.openxmlformats.org/officeDocument/2006/relationships/image" Target="../media/image215.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87.PNG"/><Relationship Id="rId4" Type="http://schemas.openxmlformats.org/officeDocument/2006/relationships/image" Target="../media/image161.PNG"/><Relationship Id="rId9" Type="http://schemas.openxmlformats.org/officeDocument/2006/relationships/image" Target="../media/image229.PNG"/></Relationships>
</file>

<file path=ppt/slides/_rels/slide17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4.png"/><Relationship Id="rId4" Type="http://schemas.openxmlformats.org/officeDocument/2006/relationships/image" Target="../media/image3.png"/></Relationships>
</file>

<file path=ppt/slides/_rels/slide183.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114.png"/><Relationship Id="rId7" Type="http://schemas.openxmlformats.org/officeDocument/2006/relationships/image" Target="../media/image21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199.PNG"/><Relationship Id="rId4" Type="http://schemas.openxmlformats.org/officeDocument/2006/relationships/image" Target="../media/image187.PNG"/><Relationship Id="rId9" Type="http://schemas.openxmlformats.org/officeDocument/2006/relationships/image" Target="../media/image236.png"/></Relationships>
</file>

<file path=ppt/slides/_rels/slide18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18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8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18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53.png"/><Relationship Id="rId3" Type="http://schemas.openxmlformats.org/officeDocument/2006/relationships/image" Target="../media/image2.png"/><Relationship Id="rId7" Type="http://schemas.openxmlformats.org/officeDocument/2006/relationships/image" Target="../media/image101.png"/><Relationship Id="rId12" Type="http://schemas.openxmlformats.org/officeDocument/2006/relationships/image" Target="../media/image25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51.png"/><Relationship Id="rId5" Type="http://schemas.openxmlformats.org/officeDocument/2006/relationships/image" Target="../media/image4.png"/><Relationship Id="rId10" Type="http://schemas.openxmlformats.org/officeDocument/2006/relationships/image" Target="../media/image250.png"/><Relationship Id="rId4" Type="http://schemas.openxmlformats.org/officeDocument/2006/relationships/image" Target="../media/image3.png"/><Relationship Id="rId9" Type="http://schemas.openxmlformats.org/officeDocument/2006/relationships/image" Target="../media/image249.png"/><Relationship Id="rId14" Type="http://schemas.openxmlformats.org/officeDocument/2006/relationships/image" Target="../media/image254.png"/></Relationships>
</file>

<file path=ppt/slides/_rels/slide19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19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260.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4.png"/><Relationship Id="rId4" Type="http://schemas.openxmlformats.org/officeDocument/2006/relationships/image" Target="../media/image3.png"/></Relationships>
</file>

<file path=ppt/slides/_rels/slide199.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187.PNG"/><Relationship Id="rId7" Type="http://schemas.openxmlformats.org/officeDocument/2006/relationships/image" Target="../media/image22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5.PNG"/><Relationship Id="rId4" Type="http://schemas.openxmlformats.org/officeDocument/2006/relationships/image" Target="../media/image199.PNG"/><Relationship Id="rId9" Type="http://schemas.openxmlformats.org/officeDocument/2006/relationships/image" Target="../media/image24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20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20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205.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0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4.png"/><Relationship Id="rId4" Type="http://schemas.openxmlformats.org/officeDocument/2006/relationships/image" Target="../media/image3.png"/></Relationships>
</file>

<file path=ppt/slides/_rels/slide209.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199.PNG"/><Relationship Id="rId7" Type="http://schemas.openxmlformats.org/officeDocument/2006/relationships/image" Target="../media/image236.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18.PNG"/><Relationship Id="rId4" Type="http://schemas.openxmlformats.org/officeDocument/2006/relationships/image" Target="../media/image215.PNG"/><Relationship Id="rId9" Type="http://schemas.openxmlformats.org/officeDocument/2006/relationships/image" Target="../media/image26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211.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21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21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5.png"/><Relationship Id="rId5" Type="http://schemas.openxmlformats.org/officeDocument/2006/relationships/image" Target="../media/image4.png"/><Relationship Id="rId4" Type="http://schemas.openxmlformats.org/officeDocument/2006/relationships/image" Target="../media/image3.png"/></Relationships>
</file>

<file path=ppt/slides/_rels/slide217.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15.PNG"/><Relationship Id="rId7" Type="http://schemas.openxmlformats.org/officeDocument/2006/relationships/image" Target="../media/image24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29.PNG"/><Relationship Id="rId4" Type="http://schemas.openxmlformats.org/officeDocument/2006/relationships/image" Target="../media/image218.PNG"/><Relationship Id="rId9" Type="http://schemas.openxmlformats.org/officeDocument/2006/relationships/image" Target="../media/image280.png"/></Relationships>
</file>

<file path=ppt/slides/_rels/slide21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97.png"/><Relationship Id="rId4" Type="http://schemas.openxmlformats.org/officeDocument/2006/relationships/image" Target="../media/image296.png"/></Relationships>
</file>

<file path=ppt/slides/_rels/slide219.xml.rels><?xml version="1.0" encoding="UTF-8" standalone="yes"?>
<Relationships xmlns="http://schemas.openxmlformats.org/package/2006/relationships"><Relationship Id="rId3" Type="http://schemas.openxmlformats.org/officeDocument/2006/relationships/hyperlink" Target="https://www.geeksforgeeks.org/static-variables-in-c/"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www.geeksforgeeks.org/understanding-register-keywor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4.png"/><Relationship Id="rId4" Type="http://schemas.openxmlformats.org/officeDocument/2006/relationships/image" Target="../media/image3.png"/></Relationships>
</file>

<file path=ppt/slides/_rels/slide22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18.PNG"/><Relationship Id="rId7" Type="http://schemas.openxmlformats.org/officeDocument/2006/relationships/image" Target="../media/image262.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36.png"/><Relationship Id="rId4" Type="http://schemas.openxmlformats.org/officeDocument/2006/relationships/image" Target="../media/image229.PNG"/><Relationship Id="rId9" Type="http://schemas.openxmlformats.org/officeDocument/2006/relationships/image" Target="../media/image294.png"/></Relationships>
</file>

<file path=ppt/slides/_rels/slide22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22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2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09.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3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2.png"/><Relationship Id="rId7" Type="http://schemas.openxmlformats.org/officeDocument/2006/relationships/diagramData" Target="../diagrams/data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1.png"/><Relationship Id="rId11" Type="http://schemas.microsoft.com/office/2007/relationships/diagramDrawing" Target="../diagrams/drawing5.xml"/><Relationship Id="rId5" Type="http://schemas.openxmlformats.org/officeDocument/2006/relationships/image" Target="../media/image4.png"/><Relationship Id="rId10" Type="http://schemas.openxmlformats.org/officeDocument/2006/relationships/diagramColors" Target="../diagrams/colors5.xml"/><Relationship Id="rId4" Type="http://schemas.openxmlformats.org/officeDocument/2006/relationships/image" Target="../media/image3.png"/><Relationship Id="rId9" Type="http://schemas.openxmlformats.org/officeDocument/2006/relationships/diagramQuickStyle" Target="../diagrams/quickStyle5.xml"/></Relationships>
</file>

<file path=ppt/slides/_rels/slide23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8.PNG"/><Relationship Id="rId7" Type="http://schemas.openxmlformats.org/officeDocument/2006/relationships/image" Target="../media/image28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48.png"/><Relationship Id="rId4" Type="http://schemas.openxmlformats.org/officeDocument/2006/relationships/image" Target="../media/image236.png"/><Relationship Id="rId9" Type="http://schemas.openxmlformats.org/officeDocument/2006/relationships/image" Target="../media/image298.png"/></Relationships>
</file>

<file path=ppt/slides/_rels/slide23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23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23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16.png"/></Relationships>
</file>

<file path=ppt/slides/_rels/slide23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2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s>
</file>

<file path=ppt/slides/_rels/slide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5.png"/></Relationships>
</file>

<file path=ppt/slides/_rels/slide244.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8.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png"/></Relationships>
</file>

<file path=ppt/slides/_rels/slide245.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333.png"/><Relationship Id="rId11" Type="http://schemas.openxmlformats.org/officeDocument/2006/relationships/image" Target="../media/image338.png"/><Relationship Id="rId5" Type="http://schemas.openxmlformats.org/officeDocument/2006/relationships/image" Target="../media/image332.png"/><Relationship Id="rId10" Type="http://schemas.openxmlformats.org/officeDocument/2006/relationships/image" Target="../media/image337.png"/><Relationship Id="rId4" Type="http://schemas.openxmlformats.org/officeDocument/2006/relationships/image" Target="../media/image331.png"/><Relationship Id="rId9" Type="http://schemas.openxmlformats.org/officeDocument/2006/relationships/image" Target="../media/image336.png"/></Relationships>
</file>

<file path=ppt/slides/_rels/slide24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5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1.png"/><Relationship Id="rId4" Type="http://schemas.openxmlformats.org/officeDocument/2006/relationships/image" Target="../media/image2.png"/><Relationship Id="rId9" Type="http://schemas.openxmlformats.org/officeDocument/2006/relationships/image" Target="../media/image341.png"/></Relationships>
</file>

<file path=ppt/slides/_rels/slide252.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9.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348.png"/><Relationship Id="rId5" Type="http://schemas.openxmlformats.org/officeDocument/2006/relationships/image" Target="../media/image347.png"/><Relationship Id="rId4" Type="http://schemas.openxmlformats.org/officeDocument/2006/relationships/image" Target="../media/image346.png"/></Relationships>
</file>

<file path=ppt/slides/_rels/slide256.xml.rels><?xml version="1.0" encoding="UTF-8" standalone="yes"?>
<Relationships xmlns="http://schemas.openxmlformats.org/package/2006/relationships"><Relationship Id="rId8" Type="http://schemas.openxmlformats.org/officeDocument/2006/relationships/hyperlink" Target="https://www.geeksforgeeks.org/c-library-function-putc/" TargetMode="External"/><Relationship Id="rId3" Type="http://schemas.openxmlformats.org/officeDocument/2006/relationships/hyperlink" Target="https://www.geeksforgeeks.org/c-fopen-function-with-examples/" TargetMode="External"/><Relationship Id="rId7" Type="http://schemas.openxmlformats.org/officeDocument/2006/relationships/hyperlink" Target="https://www.geeksforgeeks.org/difference-getchar-getch-getc-getche/" TargetMode="External"/><Relationship Id="rId12" Type="http://schemas.openxmlformats.org/officeDocument/2006/relationships/image" Target="../media/image35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hyperlink" Target="https://www.geeksforgeeks.org/scanf-and-fscanf-in-c/" TargetMode="External"/><Relationship Id="rId11" Type="http://schemas.openxmlformats.org/officeDocument/2006/relationships/hyperlink" Target="https://www.geeksforgeeks.org/g-fact-82/" TargetMode="External"/><Relationship Id="rId5" Type="http://schemas.openxmlformats.org/officeDocument/2006/relationships/hyperlink" Target="https://www.geeksforgeeks.org/fprintf-in-c/" TargetMode="External"/><Relationship Id="rId10" Type="http://schemas.openxmlformats.org/officeDocument/2006/relationships/hyperlink" Target="https://www.geeksforgeeks.org/ftell-c-example/" TargetMode="External"/><Relationship Id="rId4" Type="http://schemas.openxmlformats.org/officeDocument/2006/relationships/hyperlink" Target="https://www.geeksforgeeks.org/fgets-gets-c-language/" TargetMode="External"/><Relationship Id="rId9" Type="http://schemas.openxmlformats.org/officeDocument/2006/relationships/hyperlink" Target="https://www.geeksforgeeks.org/fseek-in-c-with-example/" TargetMode="External"/></Relationships>
</file>

<file path=ppt/slides/_rels/slide2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58.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hyperlink" Target="https://www.geeksforgeeks.org/difftime-c-library-function/"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www.geeksforgeeks.org/gmtime-function-in-c-c/" TargetMode="External"/></Relationships>
</file>

<file path=ppt/slides/_rels/slide2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62.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3.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65.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356.png"/></Relationships>
</file>

<file path=ppt/slides/_rels/slide2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69.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358.png"/></Relationships>
</file>

<file path=ppt/slides/_rels/slide271.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73.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60.png"/></Relationships>
</file>

<file path=ppt/slides/_rels/slide27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78.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0.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363.png"/></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local-variable-in-c/" TargetMode="External"/><Relationship Id="rId2" Type="http://schemas.openxmlformats.org/officeDocument/2006/relationships/hyperlink" Target="https://www.geeksforgeeks.org/global-variables-in-c/"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72.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8.png"/><Relationship Id="rId7" Type="http://schemas.openxmlformats.org/officeDocument/2006/relationships/image" Target="../media/image5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72.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58.png"/><Relationship Id="rId4" Type="http://schemas.openxmlformats.org/officeDocument/2006/relationships/image" Target="../media/image32.PNG"/></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latin typeface="+mn-lt"/>
              </a:rPr>
              <a:t>Master </a:t>
            </a:r>
            <a:r>
              <a:rPr lang="en-US" sz="5400" b="1" dirty="0">
                <a:solidFill>
                  <a:schemeClr val="accent2"/>
                </a:solidFill>
                <a:latin typeface="+mn-lt"/>
              </a:rPr>
              <a:t>C programming </a:t>
            </a:r>
            <a:br>
              <a:rPr lang="en-US" sz="5400" b="1" dirty="0">
                <a:solidFill>
                  <a:schemeClr val="accent2"/>
                </a:solidFill>
                <a:latin typeface="+mn-lt"/>
              </a:rPr>
            </a:br>
            <a:r>
              <a:rPr lang="en-US" sz="5400" b="1" dirty="0">
                <a:latin typeface="+mn-lt"/>
              </a:rPr>
              <a:t>With Examples</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4696FA40-E8D0-E1AA-ACFB-B5CFBC79B932}"/>
              </a:ext>
            </a:extLst>
          </p:cNvPr>
          <p:cNvPicPr>
            <a:picLocks noChangeAspect="1"/>
          </p:cNvPicPr>
          <p:nvPr/>
        </p:nvPicPr>
        <p:blipFill>
          <a:blip r:embed="rId8"/>
          <a:stretch>
            <a:fillRect/>
          </a:stretch>
        </p:blipFill>
        <p:spPr>
          <a:xfrm>
            <a:off x="811763" y="2266951"/>
            <a:ext cx="6161288" cy="33957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9CBE659A-8E22-4DED-8A54-1E05A977F599}"/>
              </a:ext>
            </a:extLst>
          </p:cNvPr>
          <p:cNvSpPr/>
          <p:nvPr/>
        </p:nvSpPr>
        <p:spPr>
          <a:xfrm>
            <a:off x="1681543" y="5662717"/>
            <a:ext cx="4414457" cy="6249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Complete C Programming</a:t>
            </a:r>
          </a:p>
        </p:txBody>
      </p:sp>
      <p:sp>
        <p:nvSpPr>
          <p:cNvPr id="7" name="Rectangle: Rounded Corners 6">
            <a:extLst>
              <a:ext uri="{FF2B5EF4-FFF2-40B4-BE49-F238E27FC236}">
                <a16:creationId xmlns:a16="http://schemas.microsoft.com/office/drawing/2014/main" id="{EB6E77C9-C206-D116-AC4D-583E28D7E7F5}"/>
              </a:ext>
            </a:extLst>
          </p:cNvPr>
          <p:cNvSpPr/>
          <p:nvPr/>
        </p:nvSpPr>
        <p:spPr>
          <a:xfrm>
            <a:off x="2379758" y="2071695"/>
            <a:ext cx="3035421" cy="50005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Basic </a:t>
            </a:r>
            <a:r>
              <a:rPr lang="en-US" sz="2400" b="1" dirty="0">
                <a:latin typeface="Arial" panose="020B0604020202020204" pitchFamily="34" charset="0"/>
                <a:cs typeface="Arial" panose="020B0604020202020204" pitchFamily="34" charset="0"/>
                <a:sym typeface="Wingdings" panose="05000000000000000000" pitchFamily="2" charset="2"/>
              </a:rPr>
              <a:t></a:t>
            </a:r>
            <a:r>
              <a:rPr lang="en-US" sz="2400" b="1" dirty="0">
                <a:latin typeface="Arial" panose="020B0604020202020204" pitchFamily="34" charset="0"/>
                <a:cs typeface="Arial" panose="020B0604020202020204" pitchFamily="34" charset="0"/>
              </a:rPr>
              <a:t> Advance</a:t>
            </a:r>
          </a:p>
        </p:txBody>
      </p:sp>
      <p:sp>
        <p:nvSpPr>
          <p:cNvPr id="9" name="Rectangle: Rounded Corners 8">
            <a:extLst>
              <a:ext uri="{FF2B5EF4-FFF2-40B4-BE49-F238E27FC236}">
                <a16:creationId xmlns:a16="http://schemas.microsoft.com/office/drawing/2014/main" id="{2B4E22E4-7FE0-D524-BFC6-D82D4749AA2A}"/>
              </a:ext>
            </a:extLst>
          </p:cNvPr>
          <p:cNvSpPr/>
          <p:nvPr/>
        </p:nvSpPr>
        <p:spPr>
          <a:xfrm>
            <a:off x="7591790" y="1021188"/>
            <a:ext cx="2365463" cy="73480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solidFill>
                  <a:srgbClr val="FF0000"/>
                </a:solidFill>
                <a:latin typeface="Arial" panose="020B0604020202020204" pitchFamily="34" charset="0"/>
                <a:cs typeface="Arial" panose="020B0604020202020204" pitchFamily="34" charset="0"/>
              </a:rPr>
              <a:t>Youtube</a:t>
            </a:r>
            <a:r>
              <a:rPr lang="en-US" b="1" dirty="0">
                <a:latin typeface="Arial" panose="020B0604020202020204" pitchFamily="34" charset="0"/>
                <a:cs typeface="Arial" panose="020B0604020202020204" pitchFamily="34" charset="0"/>
                <a:sym typeface="Wingdings" panose="05000000000000000000" pitchFamily="2" charset="2"/>
              </a:rPr>
              <a:t> </a:t>
            </a: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D4B645D-C78F-A098-A7F8-93165BE5333B}"/>
              </a:ext>
            </a:extLst>
          </p:cNvPr>
          <p:cNvPicPr>
            <a:picLocks noChangeAspect="1"/>
          </p:cNvPicPr>
          <p:nvPr/>
        </p:nvPicPr>
        <p:blipFill>
          <a:blip r:embed="rId9"/>
          <a:stretch>
            <a:fillRect/>
          </a:stretch>
        </p:blipFill>
        <p:spPr>
          <a:xfrm>
            <a:off x="7723768" y="1015707"/>
            <a:ext cx="434041" cy="33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1129C6DA-983A-68F4-1C66-04FC99090923}"/>
              </a:ext>
            </a:extLst>
          </p:cNvPr>
          <p:cNvPicPr>
            <a:picLocks noChangeAspect="1"/>
          </p:cNvPicPr>
          <p:nvPr/>
        </p:nvPicPr>
        <p:blipFill>
          <a:blip r:embed="rId10"/>
          <a:stretch>
            <a:fillRect/>
          </a:stretch>
        </p:blipFill>
        <p:spPr>
          <a:xfrm>
            <a:off x="1798825" y="2682357"/>
            <a:ext cx="3433365" cy="2727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762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words&#10;&#10;Description automatically generated">
            <a:extLst>
              <a:ext uri="{FF2B5EF4-FFF2-40B4-BE49-F238E27FC236}">
                <a16:creationId xmlns:a16="http://schemas.microsoft.com/office/drawing/2014/main" id="{E52A0FC6-FC45-81DA-039D-7D20A5A2F83A}"/>
              </a:ext>
            </a:extLst>
          </p:cNvPr>
          <p:cNvPicPr>
            <a:picLocks noChangeAspect="1"/>
          </p:cNvPicPr>
          <p:nvPr/>
        </p:nvPicPr>
        <p:blipFill rotWithShape="1">
          <a:blip r:embed="rId2"/>
          <a:srcRect l="3381" r="7610" b="-2"/>
          <a:stretch/>
        </p:blipFill>
        <p:spPr>
          <a:xfrm>
            <a:off x="4678313" y="1049134"/>
            <a:ext cx="6979214" cy="4393022"/>
          </a:xfrm>
          <a:prstGeom prst="rect">
            <a:avLst/>
          </a:prstGeom>
        </p:spPr>
      </p:pic>
      <p:sp>
        <p:nvSpPr>
          <p:cNvPr id="34" name="Freeform: Shape 3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9300728-E5CA-574F-0314-B76937C73DAC}"/>
              </a:ext>
            </a:extLst>
          </p:cNvPr>
          <p:cNvSpPr>
            <a:spLocks noGrp="1"/>
          </p:cNvSpPr>
          <p:nvPr>
            <p:ph type="title"/>
          </p:nvPr>
        </p:nvSpPr>
        <p:spPr>
          <a:xfrm>
            <a:off x="534473" y="2950387"/>
            <a:ext cx="3052293" cy="3531403"/>
          </a:xfrm>
        </p:spPr>
        <p:txBody>
          <a:bodyPr vert="horz" lIns="91440" tIns="45720" rIns="91440" bIns="45720" rtlCol="0" anchor="t">
            <a:normAutofit/>
          </a:bodyPr>
          <a:lstStyle/>
          <a:p>
            <a:r>
              <a:rPr lang="en-US" sz="4000" dirty="0">
                <a:solidFill>
                  <a:srgbClr val="FFFFFF"/>
                </a:solidFill>
              </a:rPr>
              <a:t>Last Video : Programming Language</a:t>
            </a:r>
          </a:p>
        </p:txBody>
      </p:sp>
    </p:spTree>
    <p:extLst>
      <p:ext uri="{BB962C8B-B14F-4D97-AF65-F5344CB8AC3E}">
        <p14:creationId xmlns:p14="http://schemas.microsoft.com/office/powerpoint/2010/main" val="66090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C</a:t>
            </a:r>
            <a:r>
              <a:rPr lang="en-IN" sz="5400" b="1" i="0" dirty="0">
                <a:solidFill>
                  <a:srgbClr val="273239"/>
                </a:solidFill>
                <a:effectLst/>
                <a:latin typeface="+mn-lt"/>
              </a:rPr>
              <a:t>onditional </a:t>
            </a:r>
            <a:r>
              <a:rPr lang="en-IN" sz="5400" b="1" i="0" dirty="0">
                <a:solidFill>
                  <a:schemeClr val="accent2"/>
                </a:solidFill>
                <a:effectLst/>
                <a:latin typeface="+mn-lt"/>
              </a:rPr>
              <a:t>S</a:t>
            </a:r>
            <a:r>
              <a:rPr lang="en-IN" sz="5400" b="1" i="0" dirty="0">
                <a:solidFill>
                  <a:srgbClr val="273239"/>
                </a:solidFill>
                <a:effectLst/>
                <a:latin typeface="+mn-lt"/>
              </a:rPr>
              <a:t>tatements in </a:t>
            </a:r>
            <a:r>
              <a:rPr lang="en-IN" sz="5400" b="1" i="0" dirty="0">
                <a:solidFill>
                  <a:schemeClr val="accent2"/>
                </a:solidFill>
                <a:effectLst/>
                <a:latin typeface="+mn-lt"/>
              </a:rPr>
              <a:t>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1D36E6A-2904-F964-D7AA-9B3D28E4A362}"/>
              </a:ext>
            </a:extLst>
          </p:cNvPr>
          <p:cNvPicPr>
            <a:picLocks noChangeAspect="1"/>
          </p:cNvPicPr>
          <p:nvPr/>
        </p:nvPicPr>
        <p:blipFill>
          <a:blip r:embed="rId3"/>
          <a:stretch>
            <a:fillRect/>
          </a:stretch>
        </p:blipFill>
        <p:spPr>
          <a:xfrm>
            <a:off x="669036" y="2024559"/>
            <a:ext cx="5624188" cy="3892146"/>
          </a:xfrm>
          <a:prstGeom prst="rect">
            <a:avLst/>
          </a:prstGeom>
        </p:spPr>
      </p:pic>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675" y="1879811"/>
            <a:ext cx="3171825" cy="3093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7F1E63-1CAC-ED3B-C1E1-841A2BAC3623}"/>
              </a:ext>
            </a:extLst>
          </p:cNvPr>
          <p:cNvPicPr>
            <a:picLocks noChangeAspect="1"/>
          </p:cNvPicPr>
          <p:nvPr/>
        </p:nvPicPr>
        <p:blipFill>
          <a:blip r:embed="rId5"/>
          <a:stretch>
            <a:fillRect/>
          </a:stretch>
        </p:blipFill>
        <p:spPr>
          <a:xfrm>
            <a:off x="669037" y="1884784"/>
            <a:ext cx="3588638" cy="2993539"/>
          </a:xfrm>
          <a:prstGeom prst="rect">
            <a:avLst/>
          </a:prstGeom>
        </p:spPr>
      </p:pic>
      <p:pic>
        <p:nvPicPr>
          <p:cNvPr id="9" name="Picture 8">
            <a:extLst>
              <a:ext uri="{FF2B5EF4-FFF2-40B4-BE49-F238E27FC236}">
                <a16:creationId xmlns:a16="http://schemas.microsoft.com/office/drawing/2014/main" id="{C468CBF9-8D71-1265-6D67-E7752DA40BA8}"/>
              </a:ext>
            </a:extLst>
          </p:cNvPr>
          <p:cNvPicPr>
            <a:picLocks noChangeAspect="1"/>
          </p:cNvPicPr>
          <p:nvPr/>
        </p:nvPicPr>
        <p:blipFill>
          <a:blip r:embed="rId6"/>
          <a:stretch>
            <a:fillRect/>
          </a:stretch>
        </p:blipFill>
        <p:spPr>
          <a:xfrm>
            <a:off x="7743826" y="1879811"/>
            <a:ext cx="4354886" cy="2925360"/>
          </a:xfrm>
          <a:prstGeom prst="rect">
            <a:avLst/>
          </a:prstGeom>
        </p:spPr>
      </p:pic>
      <p:sp>
        <p:nvSpPr>
          <p:cNvPr id="11" name="TextBox 10">
            <a:extLst>
              <a:ext uri="{FF2B5EF4-FFF2-40B4-BE49-F238E27FC236}">
                <a16:creationId xmlns:a16="http://schemas.microsoft.com/office/drawing/2014/main" id="{E3379B25-0BD5-7DA9-2802-C6331BBD243A}"/>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13" name="TextBox 12">
            <a:extLst>
              <a:ext uri="{FF2B5EF4-FFF2-40B4-BE49-F238E27FC236}">
                <a16:creationId xmlns:a16="http://schemas.microsoft.com/office/drawing/2014/main" id="{A51C9219-E60E-FBF6-9D5D-93F61BC67B3D}"/>
              </a:ext>
            </a:extLst>
          </p:cNvPr>
          <p:cNvSpPr txBox="1"/>
          <p:nvPr/>
        </p:nvSpPr>
        <p:spPr>
          <a:xfrm>
            <a:off x="669035" y="5778119"/>
            <a:ext cx="3645353" cy="369332"/>
          </a:xfrm>
          <a:prstGeom prst="rect">
            <a:avLst/>
          </a:prstGeom>
          <a:noFill/>
        </p:spPr>
        <p:txBody>
          <a:bodyPr wrap="square">
            <a:spAutoFit/>
          </a:bodyPr>
          <a:lstStyle/>
          <a:p>
            <a:pPr marL="285750" indent="-285750" algn="l" fontAlgn="base">
              <a:buFont typeface="Arial" panose="020B0604020202020204" pitchFamily="34" charset="0"/>
              <a:buChar char="•"/>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Tree>
    <p:extLst>
      <p:ext uri="{BB962C8B-B14F-4D97-AF65-F5344CB8AC3E}">
        <p14:creationId xmlns:p14="http://schemas.microsoft.com/office/powerpoint/2010/main" val="17500881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565CBD8-34B5-2363-31C3-13C241F979DD}"/>
              </a:ext>
            </a:extLst>
          </p:cNvPr>
          <p:cNvPicPr>
            <a:picLocks noChangeAspect="1"/>
          </p:cNvPicPr>
          <p:nvPr/>
        </p:nvPicPr>
        <p:blipFill>
          <a:blip r:embed="rId2"/>
          <a:stretch>
            <a:fillRect/>
          </a:stretch>
        </p:blipFill>
        <p:spPr>
          <a:xfrm>
            <a:off x="638175" y="2209196"/>
            <a:ext cx="7553325" cy="4261874"/>
          </a:xfrm>
          <a:prstGeom prst="rect">
            <a:avLst/>
          </a:prstGeom>
        </p:spPr>
      </p:pic>
      <p:pic>
        <p:nvPicPr>
          <p:cNvPr id="10" name="Picture 9">
            <a:extLst>
              <a:ext uri="{FF2B5EF4-FFF2-40B4-BE49-F238E27FC236}">
                <a16:creationId xmlns:a16="http://schemas.microsoft.com/office/drawing/2014/main" id="{7F732941-E1E2-06E1-3E93-F0F1AA354854}"/>
              </a:ext>
            </a:extLst>
          </p:cNvPr>
          <p:cNvPicPr>
            <a:picLocks noChangeAspect="1"/>
          </p:cNvPicPr>
          <p:nvPr/>
        </p:nvPicPr>
        <p:blipFill>
          <a:blip r:embed="rId3"/>
          <a:stretch>
            <a:fillRect/>
          </a:stretch>
        </p:blipFill>
        <p:spPr>
          <a:xfrm>
            <a:off x="8191500" y="2203696"/>
            <a:ext cx="3191862" cy="2263530"/>
          </a:xfrm>
          <a:prstGeom prst="rect">
            <a:avLst/>
          </a:prstGeom>
        </p:spPr>
      </p:pic>
    </p:spTree>
    <p:extLst>
      <p:ext uri="{BB962C8B-B14F-4D97-AF65-F5344CB8AC3E}">
        <p14:creationId xmlns:p14="http://schemas.microsoft.com/office/powerpoint/2010/main" val="2050862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98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mn-lt"/>
              </a:rPr>
              <a:t>L</a:t>
            </a:r>
            <a:r>
              <a:rPr lang="en-IN" sz="6600" b="1" i="0" dirty="0">
                <a:solidFill>
                  <a:srgbClr val="273239"/>
                </a:solidFill>
                <a:effectLst/>
                <a:latin typeface="+mn-lt"/>
              </a:rPr>
              <a:t>oops </a:t>
            </a:r>
            <a:r>
              <a:rPr lang="en-IN" sz="6600" b="1" i="0" dirty="0">
                <a:solidFill>
                  <a:schemeClr val="accent2"/>
                </a:solidFill>
                <a:effectLst/>
                <a:latin typeface="+mn-lt"/>
              </a:rPr>
              <a:t>I</a:t>
            </a:r>
            <a:r>
              <a:rPr lang="en-IN" sz="6600" b="1" i="0" dirty="0">
                <a:solidFill>
                  <a:srgbClr val="273239"/>
                </a:solidFill>
                <a:effectLst/>
                <a:latin typeface="+mn-lt"/>
              </a:rPr>
              <a:t>n </a:t>
            </a:r>
            <a:r>
              <a:rPr lang="en-IN" sz="6600" b="1" i="0" dirty="0">
                <a:solidFill>
                  <a:schemeClr val="accent2"/>
                </a:solidFill>
                <a:effectLst/>
                <a:latin typeface="+mn-lt"/>
              </a:rPr>
              <a:t>C</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3" name="Picture 2">
            <a:extLst>
              <a:ext uri="{FF2B5EF4-FFF2-40B4-BE49-F238E27FC236}">
                <a16:creationId xmlns:a16="http://schemas.microsoft.com/office/drawing/2014/main" id="{CECACDCF-27B8-8B62-81A6-3465D4615BBE}"/>
              </a:ext>
            </a:extLst>
          </p:cNvPr>
          <p:cNvPicPr>
            <a:picLocks noChangeAspect="1"/>
          </p:cNvPicPr>
          <p:nvPr/>
        </p:nvPicPr>
        <p:blipFill>
          <a:blip r:embed="rId5"/>
          <a:stretch>
            <a:fillRect/>
          </a:stretch>
        </p:blipFill>
        <p:spPr>
          <a:xfrm>
            <a:off x="875544" y="2221283"/>
            <a:ext cx="6113321" cy="2788156"/>
          </a:xfrm>
          <a:prstGeom prst="rect">
            <a:avLst/>
          </a:prstGeom>
        </p:spPr>
      </p:pic>
      <p:pic>
        <p:nvPicPr>
          <p:cNvPr id="20" name="Picture 19">
            <a:extLst>
              <a:ext uri="{FF2B5EF4-FFF2-40B4-BE49-F238E27FC236}">
                <a16:creationId xmlns:a16="http://schemas.microsoft.com/office/drawing/2014/main" id="{4665980F-9395-4306-B478-C0823DC1F520}"/>
              </a:ext>
            </a:extLst>
          </p:cNvPr>
          <p:cNvPicPr>
            <a:picLocks noChangeAspect="1"/>
          </p:cNvPicPr>
          <p:nvPr/>
        </p:nvPicPr>
        <p:blipFill>
          <a:blip r:embed="rId6"/>
          <a:stretch>
            <a:fillRect/>
          </a:stretch>
        </p:blipFill>
        <p:spPr>
          <a:xfrm rot="19765921">
            <a:off x="2770550" y="4641926"/>
            <a:ext cx="2517866" cy="2024047"/>
          </a:xfrm>
          <a:prstGeom prst="rect">
            <a:avLst/>
          </a:prstGeom>
        </p:spPr>
      </p:pic>
    </p:spTree>
    <p:extLst>
      <p:ext uri="{BB962C8B-B14F-4D97-AF65-F5344CB8AC3E}">
        <p14:creationId xmlns:p14="http://schemas.microsoft.com/office/powerpoint/2010/main" val="15398952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05" y="346167"/>
            <a:ext cx="2799904" cy="1588946"/>
          </a:xfrm>
          <a:prstGeom prst="rect">
            <a:avLst/>
          </a:prstGeom>
        </p:spPr>
      </p:pic>
      <p:pic>
        <p:nvPicPr>
          <p:cNvPr id="3" name="Picture 2" descr="A person with a beard and a black background&#10;&#10;Description automatically generated">
            <a:extLst>
              <a:ext uri="{FF2B5EF4-FFF2-40B4-BE49-F238E27FC236}">
                <a16:creationId xmlns:a16="http://schemas.microsoft.com/office/drawing/2014/main" id="{FD2859AA-B1B9-1B5B-571B-F06C3896A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870" y="346167"/>
            <a:ext cx="2801708" cy="1547944"/>
          </a:xfrm>
          <a:prstGeom prst="rect">
            <a:avLst/>
          </a:prstGeom>
        </p:spPr>
      </p:pic>
      <p:pic>
        <p:nvPicPr>
          <p:cNvPr id="10" name="Picture 9" descr="A person smiling and a diagram&#10;&#10;Description automatically generated">
            <a:extLst>
              <a:ext uri="{FF2B5EF4-FFF2-40B4-BE49-F238E27FC236}">
                <a16:creationId xmlns:a16="http://schemas.microsoft.com/office/drawing/2014/main" id="{3F63A6CB-D7C4-3CFE-073D-738EDD086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71" y="2639045"/>
            <a:ext cx="2824770" cy="1588934"/>
          </a:xfrm>
          <a:prstGeom prst="rect">
            <a:avLst/>
          </a:prstGeom>
        </p:spPr>
      </p:pic>
      <p:pic>
        <p:nvPicPr>
          <p:cNvPr id="2" name="Picture 1">
            <a:extLst>
              <a:ext uri="{FF2B5EF4-FFF2-40B4-BE49-F238E27FC236}">
                <a16:creationId xmlns:a16="http://schemas.microsoft.com/office/drawing/2014/main" id="{F9293038-FED0-C91C-D6C1-EFD1351F3B2A}"/>
              </a:ext>
            </a:extLst>
          </p:cNvPr>
          <p:cNvPicPr>
            <a:picLocks noChangeAspect="1"/>
          </p:cNvPicPr>
          <p:nvPr/>
        </p:nvPicPr>
        <p:blipFill>
          <a:blip r:embed="rId5"/>
          <a:stretch>
            <a:fillRect/>
          </a:stretch>
        </p:blipFill>
        <p:spPr>
          <a:xfrm>
            <a:off x="604750" y="4930536"/>
            <a:ext cx="2851647" cy="1582664"/>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6"/>
          <a:stretch>
            <a:fillRect/>
          </a:stretch>
        </p:blipFill>
        <p:spPr>
          <a:xfrm>
            <a:off x="4567561" y="2636436"/>
            <a:ext cx="2943943" cy="1714847"/>
          </a:xfrm>
          <a:prstGeom prst="rect">
            <a:avLst/>
          </a:prstGeom>
        </p:spPr>
      </p:pic>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1" name="Picture 10" descr="A person with a diagram&#10;&#10;Description automatically generated">
            <a:extLst>
              <a:ext uri="{FF2B5EF4-FFF2-40B4-BE49-F238E27FC236}">
                <a16:creationId xmlns:a16="http://schemas.microsoft.com/office/drawing/2014/main" id="{B8EEAF94-C1CE-7492-BC78-CC77A85DBA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7561" y="4701942"/>
            <a:ext cx="2943943" cy="1809889"/>
          </a:xfrm>
          <a:prstGeom prst="rect">
            <a:avLst/>
          </a:prstGeom>
        </p:spPr>
      </p:pic>
      <p:pic>
        <p:nvPicPr>
          <p:cNvPr id="5" name="Picture 4" descr="A person with a picture of himself&#10;&#10;Description automatically generated">
            <a:extLst>
              <a:ext uri="{FF2B5EF4-FFF2-40B4-BE49-F238E27FC236}">
                <a16:creationId xmlns:a16="http://schemas.microsoft.com/office/drawing/2014/main" id="{D64CC2F5-2FDC-9A81-4AF6-854BD3F583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6357" y="0"/>
            <a:ext cx="4034108" cy="2239600"/>
          </a:xfrm>
          <a:prstGeom prst="rect">
            <a:avLst/>
          </a:prstGeom>
        </p:spPr>
      </p:pic>
    </p:spTree>
    <p:extLst>
      <p:ext uri="{BB962C8B-B14F-4D97-AF65-F5344CB8AC3E}">
        <p14:creationId xmlns:p14="http://schemas.microsoft.com/office/powerpoint/2010/main" val="80932285"/>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L</a:t>
            </a:r>
            <a:r>
              <a:rPr lang="en-IN" sz="5400" b="1" i="0" dirty="0">
                <a:solidFill>
                  <a:srgbClr val="273239"/>
                </a:solidFill>
                <a:effectLst/>
                <a:latin typeface="+mn-lt"/>
              </a:rPr>
              <a:t>oops In </a:t>
            </a:r>
            <a:r>
              <a:rPr lang="en-IN" sz="5400" b="1" i="0" dirty="0">
                <a:solidFill>
                  <a:schemeClr val="accent2"/>
                </a:solidFill>
                <a:effectLst/>
                <a:latin typeface="+mn-lt"/>
              </a:rPr>
              <a:t>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838200" y="1727187"/>
            <a:ext cx="6859554" cy="584775"/>
          </a:xfrm>
          <a:prstGeom prst="rect">
            <a:avLst/>
          </a:prstGeom>
          <a:noFill/>
        </p:spPr>
        <p:txBody>
          <a:bodyPr wrap="square">
            <a:spAutoFit/>
          </a:bodyPr>
          <a:lstStyle/>
          <a:p>
            <a:pPr marL="285750" indent="-285750">
              <a:buFont typeface="Arial" panose="020B0604020202020204" pitchFamily="34" charset="0"/>
              <a:buChar char="•"/>
            </a:pPr>
            <a:r>
              <a:rPr lang="en-IN" sz="1600" dirty="0">
                <a:solidFill>
                  <a:srgbClr val="273239"/>
                </a:solidFill>
                <a:latin typeface="Nunito" pitchFamily="2" charset="0"/>
              </a:rPr>
              <a:t>U</a:t>
            </a:r>
            <a:r>
              <a:rPr lang="en-IN" sz="1600" b="0" i="0" dirty="0">
                <a:solidFill>
                  <a:srgbClr val="273239"/>
                </a:solidFill>
                <a:effectLst/>
                <a:latin typeface="Nunito" pitchFamily="2" charset="0"/>
              </a:rPr>
              <a:t>sed to repeat a block of code until the specified condition is met.</a:t>
            </a:r>
          </a:p>
          <a:p>
            <a:pPr marL="285750" indent="-285750">
              <a:buFont typeface="Arial" panose="020B0604020202020204" pitchFamily="34" charset="0"/>
              <a:buChar char="•"/>
            </a:pPr>
            <a:r>
              <a:rPr lang="en-IN" sz="1600" dirty="0">
                <a:solidFill>
                  <a:srgbClr val="273239"/>
                </a:solidFill>
                <a:latin typeface="Nunito" pitchFamily="2" charset="0"/>
              </a:rPr>
              <a:t>R</a:t>
            </a:r>
            <a:r>
              <a:rPr lang="en-IN" sz="1600" b="0" i="0" dirty="0">
                <a:solidFill>
                  <a:srgbClr val="273239"/>
                </a:solidFill>
                <a:effectLst/>
                <a:latin typeface="Nunito" pitchFamily="2" charset="0"/>
              </a:rPr>
              <a:t>esponsible for performing repetitive tasks.</a:t>
            </a:r>
          </a:p>
        </p:txBody>
      </p:sp>
      <p:pic>
        <p:nvPicPr>
          <p:cNvPr id="22534" name="Picture 6" descr="Lightbox">
            <a:extLst>
              <a:ext uri="{FF2B5EF4-FFF2-40B4-BE49-F238E27FC236}">
                <a16:creationId xmlns:a16="http://schemas.microsoft.com/office/drawing/2014/main" id="{088AF7FC-CCD4-84A6-12ED-9D8C78A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754" y="1819469"/>
            <a:ext cx="3994373" cy="26782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A0B72D3-7610-124A-2429-E68DEC43CDDE}"/>
              </a:ext>
            </a:extLst>
          </p:cNvPr>
          <p:cNvPicPr>
            <a:picLocks noChangeAspect="1"/>
          </p:cNvPicPr>
          <p:nvPr/>
        </p:nvPicPr>
        <p:blipFill>
          <a:blip r:embed="rId4"/>
          <a:stretch>
            <a:fillRect/>
          </a:stretch>
        </p:blipFill>
        <p:spPr>
          <a:xfrm>
            <a:off x="838201" y="2339853"/>
            <a:ext cx="3331028" cy="1886914"/>
          </a:xfrm>
          <a:prstGeom prst="rect">
            <a:avLst/>
          </a:prstGeom>
        </p:spPr>
      </p:pic>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5"/>
          <a:stretch>
            <a:fillRect/>
          </a:stretch>
        </p:blipFill>
        <p:spPr>
          <a:xfrm>
            <a:off x="838200" y="4438138"/>
            <a:ext cx="6859554" cy="2149274"/>
          </a:xfrm>
          <a:prstGeom prst="rect">
            <a:avLst/>
          </a:prstGeom>
        </p:spPr>
      </p:pic>
      <p:pic>
        <p:nvPicPr>
          <p:cNvPr id="24" name="Picture 23">
            <a:extLst>
              <a:ext uri="{FF2B5EF4-FFF2-40B4-BE49-F238E27FC236}">
                <a16:creationId xmlns:a16="http://schemas.microsoft.com/office/drawing/2014/main" id="{D532B392-D4B8-9053-FA03-D82E35235339}"/>
              </a:ext>
            </a:extLst>
          </p:cNvPr>
          <p:cNvPicPr>
            <a:picLocks noChangeAspect="1"/>
          </p:cNvPicPr>
          <p:nvPr/>
        </p:nvPicPr>
        <p:blipFill>
          <a:blip r:embed="rId6"/>
          <a:stretch>
            <a:fillRect/>
          </a:stretch>
        </p:blipFill>
        <p:spPr>
          <a:xfrm>
            <a:off x="4169229" y="2435770"/>
            <a:ext cx="3528525" cy="1790997"/>
          </a:xfrm>
          <a:prstGeom prst="rect">
            <a:avLst/>
          </a:prstGeom>
        </p:spPr>
      </p:pic>
    </p:spTree>
    <p:extLst>
      <p:ext uri="{BB962C8B-B14F-4D97-AF65-F5344CB8AC3E}">
        <p14:creationId xmlns:p14="http://schemas.microsoft.com/office/powerpoint/2010/main" val="10553668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L</a:t>
            </a:r>
            <a:r>
              <a:rPr lang="en-IN" sz="5400" b="1" i="0" dirty="0">
                <a:solidFill>
                  <a:srgbClr val="273239"/>
                </a:solidFill>
                <a:effectLst/>
                <a:latin typeface="+mn-lt"/>
              </a:rPr>
              <a:t>oops In </a:t>
            </a:r>
            <a:r>
              <a:rPr lang="en-IN" sz="5400" b="1" i="0" dirty="0">
                <a:solidFill>
                  <a:schemeClr val="accent2"/>
                </a:solidFill>
                <a:effectLst/>
                <a:latin typeface="+mn-lt"/>
              </a:rPr>
              <a:t>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94859"/>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3943350" cy="1400937"/>
          </a:xfrm>
          <a:prstGeom prst="rect">
            <a:avLst/>
          </a:prstGeom>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0" y="3220212"/>
            <a:ext cx="3943351" cy="3272663"/>
          </a:xfrm>
          <a:prstGeom prst="rect">
            <a:avLst/>
          </a:prstGeom>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3943350" cy="1159426"/>
          </a:xfrm>
          <a:prstGeom prst="rect">
            <a:avLst/>
          </a:prstGeom>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85750"/>
          </a:xfrm>
          <a:prstGeom prst="rect">
            <a:avLst/>
          </a:prstGeom>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3007225" cy="3328436"/>
          </a:xfrm>
          <a:prstGeom prst="rect">
            <a:avLst/>
          </a:prstGeom>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724900" y="2055814"/>
            <a:ext cx="2798063" cy="1051112"/>
          </a:xfrm>
          <a:prstGeom prst="rect">
            <a:avLst/>
          </a:prstGeom>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724899" y="1791891"/>
            <a:ext cx="685800" cy="285750"/>
          </a:xfrm>
          <a:prstGeom prst="rect">
            <a:avLst/>
          </a:prstGeom>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9390890" y="3106926"/>
            <a:ext cx="2798062" cy="2071897"/>
          </a:xfrm>
          <a:prstGeom prst="rect">
            <a:avLst/>
          </a:prstGeom>
        </p:spPr>
      </p:pic>
    </p:spTree>
    <p:extLst>
      <p:ext uri="{BB962C8B-B14F-4D97-AF65-F5344CB8AC3E}">
        <p14:creationId xmlns:p14="http://schemas.microsoft.com/office/powerpoint/2010/main" val="187182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L</a:t>
            </a:r>
            <a:r>
              <a:rPr lang="en-IN" sz="5400" b="1" i="0" dirty="0">
                <a:solidFill>
                  <a:srgbClr val="273239"/>
                </a:solidFill>
                <a:effectLst/>
                <a:latin typeface="+mn-lt"/>
              </a:rPr>
              <a:t>oops In </a:t>
            </a:r>
            <a:r>
              <a:rPr lang="en-IN" sz="5400" b="1" i="0" dirty="0">
                <a:solidFill>
                  <a:schemeClr val="accent2"/>
                </a:solidFill>
                <a:effectLst/>
                <a:latin typeface="+mn-lt"/>
              </a:rPr>
              <a:t>C </a:t>
            </a:r>
            <a:r>
              <a:rPr lang="en-IN" sz="5400" b="1" i="0" dirty="0">
                <a:effectLst/>
                <a:latin typeface="+mn-lt"/>
              </a:rPr>
              <a:t>:</a:t>
            </a:r>
            <a:r>
              <a:rPr lang="en-IN" sz="5400" b="1" i="0" dirty="0">
                <a:solidFill>
                  <a:schemeClr val="accent2"/>
                </a:solidFill>
                <a:effectLst/>
                <a:latin typeface="+mn-lt"/>
              </a:rPr>
              <a:t> FAQ</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94859"/>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9" name="TextBox 8">
            <a:extLst>
              <a:ext uri="{FF2B5EF4-FFF2-40B4-BE49-F238E27FC236}">
                <a16:creationId xmlns:a16="http://schemas.microsoft.com/office/drawing/2014/main" id="{63DECA32-2D51-62C2-AF3D-57E807D6E535}"/>
              </a:ext>
            </a:extLst>
          </p:cNvPr>
          <p:cNvSpPr txBox="1"/>
          <p:nvPr/>
        </p:nvSpPr>
        <p:spPr>
          <a:xfrm>
            <a:off x="669036" y="1803491"/>
            <a:ext cx="10853928" cy="3816429"/>
          </a:xfrm>
          <a:prstGeom prst="rect">
            <a:avLst/>
          </a:prstGeom>
          <a:noFill/>
        </p:spPr>
        <p:txBody>
          <a:bodyPr wrap="square">
            <a:spAutoFit/>
          </a:bodyPr>
          <a:lstStyle/>
          <a:p>
            <a:r>
              <a:rPr lang="en-IN" sz="1100" b="1" dirty="0"/>
              <a:t>1. How many types of loops are there in C?</a:t>
            </a:r>
          </a:p>
          <a:p>
            <a:r>
              <a:rPr lang="en-IN" sz="1100" dirty="0"/>
              <a:t>Ans: There are 3 types of loops in C language:</a:t>
            </a:r>
          </a:p>
          <a:p>
            <a:pPr marL="171450" indent="-171450">
              <a:buFont typeface="Arial" panose="020B0604020202020204" pitchFamily="34" charset="0"/>
              <a:buChar char="•"/>
            </a:pPr>
            <a:r>
              <a:rPr lang="en-IN" sz="1100" dirty="0"/>
              <a:t>for Loop</a:t>
            </a:r>
          </a:p>
          <a:p>
            <a:pPr marL="171450" indent="-171450">
              <a:buFont typeface="Arial" panose="020B0604020202020204" pitchFamily="34" charset="0"/>
              <a:buChar char="•"/>
            </a:pPr>
            <a:r>
              <a:rPr lang="en-IN" sz="1100" dirty="0"/>
              <a:t>while Loop</a:t>
            </a:r>
          </a:p>
          <a:p>
            <a:pPr marL="171450" indent="-171450">
              <a:buFont typeface="Arial" panose="020B0604020202020204" pitchFamily="34" charset="0"/>
              <a:buChar char="•"/>
            </a:pPr>
            <a:r>
              <a:rPr lang="en-IN" sz="1100" dirty="0"/>
              <a:t>do…while Loop</a:t>
            </a:r>
          </a:p>
          <a:p>
            <a:endParaRPr lang="en-IN" sz="1100" dirty="0"/>
          </a:p>
          <a:p>
            <a:r>
              <a:rPr lang="en-IN" sz="1100" b="1" dirty="0"/>
              <a:t>2. What are the entry controlled or pre-tested loops?</a:t>
            </a:r>
          </a:p>
          <a:p>
            <a:r>
              <a:rPr lang="en-IN" sz="1100" dirty="0"/>
              <a:t>Ans: The entry-controlled loops or pre-tested loops are those loops in which the loop condition is checked before executing the body of the loop.</a:t>
            </a:r>
          </a:p>
          <a:p>
            <a:endParaRPr lang="en-IN" sz="1100" dirty="0"/>
          </a:p>
          <a:p>
            <a:r>
              <a:rPr lang="en-IN" sz="1100" b="1" dirty="0"/>
              <a:t>3. What are the exit-controlled or post-tested loops?</a:t>
            </a:r>
          </a:p>
          <a:p>
            <a:r>
              <a:rPr lang="en-IN" sz="1100" dirty="0"/>
              <a:t>Ans: The exit-controlled loops or post-tested loops are those loops in which the program control comes to the body of the loop before checking the loop condition.</a:t>
            </a:r>
          </a:p>
          <a:p>
            <a:endParaRPr lang="en-IN" sz="1100" dirty="0"/>
          </a:p>
          <a:p>
            <a:r>
              <a:rPr lang="en-IN" sz="1100" b="1" dirty="0"/>
              <a:t>4. Which loop is guaranteed to execute at least once?</a:t>
            </a:r>
          </a:p>
          <a:p>
            <a:r>
              <a:rPr lang="en-IN" sz="1100" dirty="0"/>
              <a:t>Ans: The do…while loop is guaranteed to execute the statements in the body of the loop at least once as it is a type of exit-controlled loop.</a:t>
            </a:r>
          </a:p>
          <a:p>
            <a:endParaRPr lang="en-IN" sz="1100" dirty="0"/>
          </a:p>
          <a:p>
            <a:r>
              <a:rPr lang="en-IN" sz="1100" b="1" dirty="0"/>
              <a:t>5. Can we skip braces in C do…while loop syntax if there is only one statement in the body?</a:t>
            </a:r>
          </a:p>
          <a:p>
            <a:r>
              <a:rPr lang="en-IN" sz="1100" dirty="0"/>
              <a:t>Ans: No, we cannot skip braces in C do…while syntax even if there is only a single statement unlike while and for loop.</a:t>
            </a:r>
          </a:p>
          <a:p>
            <a:endParaRPr lang="en-IN" sz="1100" dirty="0"/>
          </a:p>
          <a:p>
            <a:r>
              <a:rPr lang="en-IN" sz="1100" b="1" dirty="0"/>
              <a:t>6. How to create an infinite loop in C using the do…while loop?</a:t>
            </a:r>
          </a:p>
          <a:p>
            <a:r>
              <a:rPr lang="en-IN" sz="1100" dirty="0"/>
              <a:t>Ans: We can create an infinite loop in C by specifying a condition that will always be true as the loop condition. </a:t>
            </a:r>
          </a:p>
          <a:p>
            <a:endParaRPr lang="en-IN" sz="1100" dirty="0"/>
          </a:p>
          <a:p>
            <a:endParaRPr lang="en-IN" sz="1100" dirty="0"/>
          </a:p>
        </p:txBody>
      </p:sp>
      <p:pic>
        <p:nvPicPr>
          <p:cNvPr id="12" name="Picture 11">
            <a:extLst>
              <a:ext uri="{FF2B5EF4-FFF2-40B4-BE49-F238E27FC236}">
                <a16:creationId xmlns:a16="http://schemas.microsoft.com/office/drawing/2014/main" id="{AA44D46E-2B68-5278-6477-2E77D4054343}"/>
              </a:ext>
            </a:extLst>
          </p:cNvPr>
          <p:cNvPicPr>
            <a:picLocks noChangeAspect="1"/>
          </p:cNvPicPr>
          <p:nvPr/>
        </p:nvPicPr>
        <p:blipFill>
          <a:blip r:embed="rId3"/>
          <a:stretch>
            <a:fillRect/>
          </a:stretch>
        </p:blipFill>
        <p:spPr>
          <a:xfrm>
            <a:off x="1876036" y="5307872"/>
            <a:ext cx="3600450" cy="839755"/>
          </a:xfrm>
          <a:prstGeom prst="rect">
            <a:avLst/>
          </a:prstGeom>
        </p:spPr>
      </p:pic>
    </p:spTree>
    <p:extLst>
      <p:ext uri="{BB962C8B-B14F-4D97-AF65-F5344CB8AC3E}">
        <p14:creationId xmlns:p14="http://schemas.microsoft.com/office/powerpoint/2010/main" val="20036087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9724A09-3BCC-B195-6414-C255F3D0DFA7}"/>
              </a:ext>
            </a:extLst>
          </p:cNvPr>
          <p:cNvPicPr>
            <a:picLocks noChangeAspect="1"/>
          </p:cNvPicPr>
          <p:nvPr/>
        </p:nvPicPr>
        <p:blipFill>
          <a:blip r:embed="rId2"/>
          <a:stretch>
            <a:fillRect/>
          </a:stretch>
        </p:blipFill>
        <p:spPr>
          <a:xfrm>
            <a:off x="609599" y="2203695"/>
            <a:ext cx="7629525" cy="4267375"/>
          </a:xfrm>
          <a:prstGeom prst="rect">
            <a:avLst/>
          </a:prstGeom>
        </p:spPr>
      </p:pic>
      <p:pic>
        <p:nvPicPr>
          <p:cNvPr id="5" name="Picture 4">
            <a:extLst>
              <a:ext uri="{FF2B5EF4-FFF2-40B4-BE49-F238E27FC236}">
                <a16:creationId xmlns:a16="http://schemas.microsoft.com/office/drawing/2014/main" id="{D42C0F94-7E96-7539-DADA-D48E43AAF1C9}"/>
              </a:ext>
            </a:extLst>
          </p:cNvPr>
          <p:cNvPicPr>
            <a:picLocks noChangeAspect="1"/>
          </p:cNvPicPr>
          <p:nvPr/>
        </p:nvPicPr>
        <p:blipFill>
          <a:blip r:embed="rId3"/>
          <a:stretch>
            <a:fillRect/>
          </a:stretch>
        </p:blipFill>
        <p:spPr>
          <a:xfrm>
            <a:off x="8239124" y="2197748"/>
            <a:ext cx="3144238" cy="2269478"/>
          </a:xfrm>
          <a:prstGeom prst="rect">
            <a:avLst/>
          </a:prstGeom>
        </p:spPr>
      </p:pic>
    </p:spTree>
    <p:extLst>
      <p:ext uri="{BB962C8B-B14F-4D97-AF65-F5344CB8AC3E}">
        <p14:creationId xmlns:p14="http://schemas.microsoft.com/office/powerpoint/2010/main" val="3386178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86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8A2E0-4F10-7040-A190-5B37A64883F7}"/>
              </a:ext>
            </a:extLst>
          </p:cNvPr>
          <p:cNvSpPr>
            <a:spLocks noGrp="1"/>
          </p:cNvSpPr>
          <p:nvPr>
            <p:ph type="title"/>
          </p:nvPr>
        </p:nvSpPr>
        <p:spPr>
          <a:xfrm>
            <a:off x="804672" y="802955"/>
            <a:ext cx="4977976" cy="1454051"/>
          </a:xfrm>
        </p:spPr>
        <p:txBody>
          <a:bodyPr>
            <a:normAutofit/>
          </a:bodyPr>
          <a:lstStyle/>
          <a:p>
            <a:r>
              <a:rPr lang="en-IN" sz="3600" b="1">
                <a:solidFill>
                  <a:schemeClr val="tx2"/>
                </a:solidFill>
                <a:effectLst/>
                <a:latin typeface="+mn-lt"/>
                <a:ea typeface="Times New Roman" panose="02020603050405020304" pitchFamily="18" charset="0"/>
              </a:rPr>
              <a:t>C Language Introduction</a:t>
            </a:r>
            <a:endParaRPr lang="en-IN" sz="3600">
              <a:solidFill>
                <a:schemeClr val="tx2"/>
              </a:solidFill>
            </a:endParaRPr>
          </a:p>
        </p:txBody>
      </p:sp>
      <p:sp>
        <p:nvSpPr>
          <p:cNvPr id="3" name="Content Placeholder 2">
            <a:extLst>
              <a:ext uri="{FF2B5EF4-FFF2-40B4-BE49-F238E27FC236}">
                <a16:creationId xmlns:a16="http://schemas.microsoft.com/office/drawing/2014/main" id="{A0ED4A26-CAC3-3F72-E9E1-0D886404FD0A}"/>
              </a:ext>
            </a:extLst>
          </p:cNvPr>
          <p:cNvSpPr>
            <a:spLocks noGrp="1"/>
          </p:cNvSpPr>
          <p:nvPr>
            <p:ph idx="1"/>
          </p:nvPr>
        </p:nvSpPr>
        <p:spPr>
          <a:xfrm>
            <a:off x="804672" y="2421682"/>
            <a:ext cx="4977578" cy="3639289"/>
          </a:xfrm>
        </p:spPr>
        <p:txBody>
          <a:bodyPr anchor="ctr">
            <a:normAutofit/>
          </a:bodyPr>
          <a:lstStyle/>
          <a:p>
            <a:r>
              <a:rPr lang="en-IN" sz="1800" b="0" i="0" dirty="0">
                <a:solidFill>
                  <a:schemeClr val="tx2"/>
                </a:solidFill>
                <a:effectLst/>
                <a:latin typeface="Nunito" pitchFamily="2" charset="0"/>
              </a:rPr>
              <a:t>A procedural programming language</a:t>
            </a:r>
          </a:p>
          <a:p>
            <a:r>
              <a:rPr lang="en-IN" sz="1800" dirty="0">
                <a:solidFill>
                  <a:schemeClr val="tx2"/>
                </a:solidFill>
                <a:latin typeface="Nunito" pitchFamily="2" charset="0"/>
              </a:rPr>
              <a:t>D</a:t>
            </a:r>
            <a:r>
              <a:rPr lang="en-IN" sz="1800" b="0" i="0" dirty="0">
                <a:solidFill>
                  <a:schemeClr val="tx2"/>
                </a:solidFill>
                <a:effectLst/>
                <a:latin typeface="Nunito" pitchFamily="2" charset="0"/>
              </a:rPr>
              <a:t>eveloped by Dennis Ritchie in the year 1972 at Bell Laboratories. </a:t>
            </a:r>
          </a:p>
          <a:p>
            <a:r>
              <a:rPr lang="en-IN" sz="1800" b="0" i="0" dirty="0">
                <a:solidFill>
                  <a:schemeClr val="tx2"/>
                </a:solidFill>
                <a:effectLst/>
                <a:latin typeface="Nunito" pitchFamily="2" charset="0"/>
              </a:rPr>
              <a:t>It was mainly developed as a system programming language to write the UNIX operating system.</a:t>
            </a:r>
            <a:endParaRPr lang="en-IN"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Programmer">
            <a:extLst>
              <a:ext uri="{FF2B5EF4-FFF2-40B4-BE49-F238E27FC236}">
                <a16:creationId xmlns:a16="http://schemas.microsoft.com/office/drawing/2014/main" id="{14EE04E2-DCED-6DDF-1469-91B2A4F26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4217388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mn-lt"/>
              </a:rPr>
              <a:t>J</a:t>
            </a:r>
            <a:r>
              <a:rPr lang="en-IN" sz="6600" b="1" i="0" dirty="0">
                <a:solidFill>
                  <a:srgbClr val="273239"/>
                </a:solidFill>
                <a:effectLst/>
                <a:latin typeface="+mn-lt"/>
              </a:rPr>
              <a:t>ump </a:t>
            </a:r>
            <a:r>
              <a:rPr lang="en-IN" sz="6600" b="1" i="0" dirty="0">
                <a:solidFill>
                  <a:schemeClr val="accent2"/>
                </a:solidFill>
                <a:effectLst/>
                <a:latin typeface="+mn-lt"/>
              </a:rPr>
              <a:t>S</a:t>
            </a:r>
            <a:r>
              <a:rPr lang="en-IN" sz="6600" b="1" i="0" dirty="0">
                <a:solidFill>
                  <a:srgbClr val="273239"/>
                </a:solidFill>
                <a:effectLst/>
                <a:latin typeface="+mn-lt"/>
              </a:rPr>
              <a:t>tatements </a:t>
            </a:r>
            <a:r>
              <a:rPr lang="en-IN" sz="6600" b="1" i="0" dirty="0">
                <a:solidFill>
                  <a:schemeClr val="accent2"/>
                </a:solidFill>
                <a:effectLst/>
                <a:latin typeface="+mn-lt"/>
              </a:rPr>
              <a:t>I</a:t>
            </a:r>
            <a:r>
              <a:rPr lang="en-IN" sz="6600" b="1" i="0" dirty="0">
                <a:solidFill>
                  <a:srgbClr val="273239"/>
                </a:solidFill>
                <a:effectLst/>
                <a:latin typeface="+mn-lt"/>
              </a:rPr>
              <a:t>n </a:t>
            </a:r>
            <a:r>
              <a:rPr lang="en-IN" sz="6600" b="1" i="0" dirty="0">
                <a:solidFill>
                  <a:schemeClr val="accent2"/>
                </a:solidFill>
                <a:effectLst/>
                <a:latin typeface="+mn-lt"/>
              </a:rPr>
              <a:t>C</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sp>
        <p:nvSpPr>
          <p:cNvPr id="10" name="Rectangle: Rounded Corners 9">
            <a:extLst>
              <a:ext uri="{FF2B5EF4-FFF2-40B4-BE49-F238E27FC236}">
                <a16:creationId xmlns:a16="http://schemas.microsoft.com/office/drawing/2014/main" id="{585D50E8-F297-839E-42F2-394BC279F3E6}"/>
              </a:ext>
            </a:extLst>
          </p:cNvPr>
          <p:cNvSpPr/>
          <p:nvPr/>
        </p:nvSpPr>
        <p:spPr>
          <a:xfrm>
            <a:off x="4248890" y="1897335"/>
            <a:ext cx="1420010" cy="778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IN" sz="2000" b="1" i="0" dirty="0">
                <a:solidFill>
                  <a:schemeClr val="bg1"/>
                </a:solidFill>
                <a:effectLst/>
              </a:rPr>
              <a:t>Continue Statement</a:t>
            </a:r>
          </a:p>
        </p:txBody>
      </p:sp>
      <p:sp>
        <p:nvSpPr>
          <p:cNvPr id="11" name="Rectangle: Rounded Corners 10">
            <a:extLst>
              <a:ext uri="{FF2B5EF4-FFF2-40B4-BE49-F238E27FC236}">
                <a16:creationId xmlns:a16="http://schemas.microsoft.com/office/drawing/2014/main" id="{0759183E-3C64-DD9A-6499-7B86016E324E}"/>
              </a:ext>
            </a:extLst>
          </p:cNvPr>
          <p:cNvSpPr/>
          <p:nvPr/>
        </p:nvSpPr>
        <p:spPr>
          <a:xfrm>
            <a:off x="1423374" y="1474788"/>
            <a:ext cx="1420009" cy="611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IN" sz="2000" b="1" i="0" dirty="0">
                <a:solidFill>
                  <a:schemeClr val="bg1"/>
                </a:solidFill>
                <a:effectLst/>
              </a:rPr>
              <a:t>Break Statement</a:t>
            </a:r>
          </a:p>
        </p:txBody>
      </p:sp>
      <p:sp>
        <p:nvSpPr>
          <p:cNvPr id="12" name="Rectangle: Rounded Corners 11">
            <a:extLst>
              <a:ext uri="{FF2B5EF4-FFF2-40B4-BE49-F238E27FC236}">
                <a16:creationId xmlns:a16="http://schemas.microsoft.com/office/drawing/2014/main" id="{B7C60A89-7E10-691A-304D-3206E0407D9A}"/>
              </a:ext>
            </a:extLst>
          </p:cNvPr>
          <p:cNvSpPr/>
          <p:nvPr/>
        </p:nvSpPr>
        <p:spPr>
          <a:xfrm>
            <a:off x="1586574" y="5861705"/>
            <a:ext cx="1414405" cy="778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IN" sz="2000" b="1" i="0" dirty="0">
                <a:solidFill>
                  <a:schemeClr val="bg1"/>
                </a:solidFill>
                <a:effectLst/>
              </a:rPr>
              <a:t>goto Statement</a:t>
            </a:r>
          </a:p>
        </p:txBody>
      </p:sp>
      <p:sp>
        <p:nvSpPr>
          <p:cNvPr id="19" name="Rectangle: Rounded Corners 18">
            <a:extLst>
              <a:ext uri="{FF2B5EF4-FFF2-40B4-BE49-F238E27FC236}">
                <a16:creationId xmlns:a16="http://schemas.microsoft.com/office/drawing/2014/main" id="{8352DD89-826E-3B93-B302-5E2DEC9D9730}"/>
              </a:ext>
            </a:extLst>
          </p:cNvPr>
          <p:cNvSpPr/>
          <p:nvPr/>
        </p:nvSpPr>
        <p:spPr>
          <a:xfrm rot="21384511">
            <a:off x="3583539" y="5865871"/>
            <a:ext cx="1414405" cy="778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IN" sz="2000" b="1" i="0" dirty="0">
                <a:solidFill>
                  <a:schemeClr val="bg1"/>
                </a:solidFill>
                <a:effectLst/>
              </a:rPr>
              <a:t>return Statement</a:t>
            </a:r>
          </a:p>
        </p:txBody>
      </p:sp>
      <p:pic>
        <p:nvPicPr>
          <p:cNvPr id="5" name="Picture 2" descr="Lightbox">
            <a:extLst>
              <a:ext uri="{FF2B5EF4-FFF2-40B4-BE49-F238E27FC236}">
                <a16:creationId xmlns:a16="http://schemas.microsoft.com/office/drawing/2014/main" id="{3C30D337-D804-89E6-63A2-579CDE1E9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71" y="2114266"/>
            <a:ext cx="3880877" cy="3693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49BC3E0-44B5-120D-7BB4-617826BEF27C}"/>
              </a:ext>
            </a:extLst>
          </p:cNvPr>
          <p:cNvPicPr>
            <a:picLocks noChangeAspect="1"/>
          </p:cNvPicPr>
          <p:nvPr/>
        </p:nvPicPr>
        <p:blipFill>
          <a:blip r:embed="rId6"/>
          <a:stretch>
            <a:fillRect/>
          </a:stretch>
        </p:blipFill>
        <p:spPr>
          <a:xfrm>
            <a:off x="3932205" y="2772534"/>
            <a:ext cx="2346693" cy="2945513"/>
          </a:xfrm>
          <a:prstGeom prst="rect">
            <a:avLst/>
          </a:prstGeom>
        </p:spPr>
      </p:pic>
      <p:pic>
        <p:nvPicPr>
          <p:cNvPr id="9" name="Picture 8">
            <a:extLst>
              <a:ext uri="{FF2B5EF4-FFF2-40B4-BE49-F238E27FC236}">
                <a16:creationId xmlns:a16="http://schemas.microsoft.com/office/drawing/2014/main" id="{503AE2F4-C61B-83FB-05FC-F2B0C9C2FF85}"/>
              </a:ext>
            </a:extLst>
          </p:cNvPr>
          <p:cNvPicPr>
            <a:picLocks noChangeAspect="1"/>
          </p:cNvPicPr>
          <p:nvPr/>
        </p:nvPicPr>
        <p:blipFill>
          <a:blip r:embed="rId7"/>
          <a:stretch>
            <a:fillRect/>
          </a:stretch>
        </p:blipFill>
        <p:spPr>
          <a:xfrm rot="16887158">
            <a:off x="5435857" y="3936187"/>
            <a:ext cx="2517866" cy="2024047"/>
          </a:xfrm>
          <a:prstGeom prst="rect">
            <a:avLst/>
          </a:prstGeom>
        </p:spPr>
      </p:pic>
    </p:spTree>
    <p:extLst>
      <p:ext uri="{BB962C8B-B14F-4D97-AF65-F5344CB8AC3E}">
        <p14:creationId xmlns:p14="http://schemas.microsoft.com/office/powerpoint/2010/main" val="586684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05" y="346167"/>
            <a:ext cx="2799904" cy="1588946"/>
          </a:xfrm>
          <a:prstGeom prst="rect">
            <a:avLst/>
          </a:prstGeom>
        </p:spPr>
      </p:pic>
      <p:pic>
        <p:nvPicPr>
          <p:cNvPr id="3" name="Picture 2" descr="A person with a beard and a black background&#10;&#10;Description automatically generated">
            <a:extLst>
              <a:ext uri="{FF2B5EF4-FFF2-40B4-BE49-F238E27FC236}">
                <a16:creationId xmlns:a16="http://schemas.microsoft.com/office/drawing/2014/main" id="{FD2859AA-B1B9-1B5B-571B-F06C3896A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870" y="346167"/>
            <a:ext cx="2801708" cy="1547944"/>
          </a:xfrm>
          <a:prstGeom prst="rect">
            <a:avLst/>
          </a:prstGeom>
        </p:spPr>
      </p:pic>
      <p:pic>
        <p:nvPicPr>
          <p:cNvPr id="10" name="Picture 9" descr="A person smiling and a diagram&#10;&#10;Description automatically generated">
            <a:extLst>
              <a:ext uri="{FF2B5EF4-FFF2-40B4-BE49-F238E27FC236}">
                <a16:creationId xmlns:a16="http://schemas.microsoft.com/office/drawing/2014/main" id="{3F63A6CB-D7C4-3CFE-073D-738EDD086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71" y="2639045"/>
            <a:ext cx="2824770" cy="1588934"/>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5"/>
          <a:stretch>
            <a:fillRect/>
          </a:stretch>
        </p:blipFill>
        <p:spPr>
          <a:xfrm>
            <a:off x="4567561" y="2636436"/>
            <a:ext cx="2943943" cy="1714847"/>
          </a:xfrm>
          <a:prstGeom prst="rect">
            <a:avLst/>
          </a:prstGeom>
        </p:spPr>
      </p:pic>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1" name="Picture 10" descr="A person with a diagram&#10;&#10;Description automatically generated">
            <a:extLst>
              <a:ext uri="{FF2B5EF4-FFF2-40B4-BE49-F238E27FC236}">
                <a16:creationId xmlns:a16="http://schemas.microsoft.com/office/drawing/2014/main" id="{B8EEAF94-C1CE-7492-BC78-CC77A85DBA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7561" y="4701942"/>
            <a:ext cx="2943943" cy="1809889"/>
          </a:xfrm>
          <a:prstGeom prst="rect">
            <a:avLst/>
          </a:prstGeom>
        </p:spPr>
      </p:pic>
      <p:pic>
        <p:nvPicPr>
          <p:cNvPr id="13" name="Picture 12">
            <a:extLst>
              <a:ext uri="{FF2B5EF4-FFF2-40B4-BE49-F238E27FC236}">
                <a16:creationId xmlns:a16="http://schemas.microsoft.com/office/drawing/2014/main" id="{21E47DA4-FA2D-B885-4530-1909B3832EA1}"/>
              </a:ext>
            </a:extLst>
          </p:cNvPr>
          <p:cNvPicPr>
            <a:picLocks noChangeAspect="1"/>
          </p:cNvPicPr>
          <p:nvPr/>
        </p:nvPicPr>
        <p:blipFill>
          <a:blip r:embed="rId7"/>
          <a:stretch>
            <a:fillRect/>
          </a:stretch>
        </p:blipFill>
        <p:spPr>
          <a:xfrm>
            <a:off x="632206" y="4701942"/>
            <a:ext cx="2988490" cy="1809888"/>
          </a:xfrm>
          <a:prstGeom prst="rect">
            <a:avLst/>
          </a:prstGeom>
        </p:spPr>
      </p:pic>
      <p:pic>
        <p:nvPicPr>
          <p:cNvPr id="2" name="Picture 1" descr="A person with a picture of himself&#10;&#10;Description automatically generated">
            <a:extLst>
              <a:ext uri="{FF2B5EF4-FFF2-40B4-BE49-F238E27FC236}">
                <a16:creationId xmlns:a16="http://schemas.microsoft.com/office/drawing/2014/main" id="{3FB1807E-CA1E-3B48-60DC-D9AC682C2E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6357" y="0"/>
            <a:ext cx="4034108" cy="2239600"/>
          </a:xfrm>
          <a:prstGeom prst="rect">
            <a:avLst/>
          </a:prstGeom>
        </p:spPr>
      </p:pic>
    </p:spTree>
    <p:extLst>
      <p:ext uri="{BB962C8B-B14F-4D97-AF65-F5344CB8AC3E}">
        <p14:creationId xmlns:p14="http://schemas.microsoft.com/office/powerpoint/2010/main" val="2389009237"/>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b="1" i="0" dirty="0">
                <a:solidFill>
                  <a:schemeClr val="accent2"/>
                </a:solidFill>
                <a:effectLst/>
                <a:latin typeface="+mn-lt"/>
              </a:rPr>
              <a:t>J</a:t>
            </a:r>
            <a:r>
              <a:rPr lang="en-IN" b="1" i="0" dirty="0">
                <a:solidFill>
                  <a:srgbClr val="273239"/>
                </a:solidFill>
                <a:effectLst/>
                <a:latin typeface="+mn-lt"/>
              </a:rPr>
              <a:t>ump </a:t>
            </a:r>
            <a:r>
              <a:rPr lang="en-IN" b="1" i="0" dirty="0">
                <a:solidFill>
                  <a:schemeClr val="accent2"/>
                </a:solidFill>
                <a:effectLst/>
                <a:latin typeface="+mn-lt"/>
              </a:rPr>
              <a:t>S</a:t>
            </a:r>
            <a:r>
              <a:rPr lang="en-IN" b="1" i="0" dirty="0">
                <a:solidFill>
                  <a:srgbClr val="273239"/>
                </a:solidFill>
                <a:effectLst/>
                <a:latin typeface="+mn-lt"/>
              </a:rPr>
              <a:t>tatements : </a:t>
            </a:r>
            <a:r>
              <a:rPr lang="en-IN" b="1" i="1" dirty="0">
                <a:solidFill>
                  <a:schemeClr val="accent2"/>
                </a:solidFill>
                <a:latin typeface="+mn-lt"/>
              </a:rPr>
              <a:t>break</a:t>
            </a:r>
            <a:endParaRPr lang="en-IN" i="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5" name="Picture 4">
            <a:extLst>
              <a:ext uri="{FF2B5EF4-FFF2-40B4-BE49-F238E27FC236}">
                <a16:creationId xmlns:a16="http://schemas.microsoft.com/office/drawing/2014/main" id="{BCCBE425-D770-449C-A36C-A9FEA5DAC1F1}"/>
              </a:ext>
            </a:extLst>
          </p:cNvPr>
          <p:cNvPicPr>
            <a:picLocks noChangeAspect="1"/>
          </p:cNvPicPr>
          <p:nvPr/>
        </p:nvPicPr>
        <p:blipFill>
          <a:blip r:embed="rId3"/>
          <a:stretch>
            <a:fillRect/>
          </a:stretch>
        </p:blipFill>
        <p:spPr>
          <a:xfrm>
            <a:off x="6830008" y="0"/>
            <a:ext cx="5358944" cy="1551755"/>
          </a:xfrm>
          <a:prstGeom prst="rect">
            <a:avLst/>
          </a:prstGeom>
        </p:spPr>
      </p:pic>
      <p:pic>
        <p:nvPicPr>
          <p:cNvPr id="6" name="Picture 5">
            <a:extLst>
              <a:ext uri="{FF2B5EF4-FFF2-40B4-BE49-F238E27FC236}">
                <a16:creationId xmlns:a16="http://schemas.microsoft.com/office/drawing/2014/main" id="{3A669754-54A4-3980-EE89-A1F8E9E533C4}"/>
              </a:ext>
            </a:extLst>
          </p:cNvPr>
          <p:cNvPicPr>
            <a:picLocks noChangeAspect="1"/>
          </p:cNvPicPr>
          <p:nvPr/>
        </p:nvPicPr>
        <p:blipFill>
          <a:blip r:embed="rId4"/>
          <a:stretch>
            <a:fillRect/>
          </a:stretch>
        </p:blipFill>
        <p:spPr>
          <a:xfrm>
            <a:off x="923925" y="1909759"/>
            <a:ext cx="1638300" cy="904875"/>
          </a:xfrm>
          <a:prstGeom prst="rect">
            <a:avLst/>
          </a:prstGeom>
        </p:spPr>
      </p:pic>
      <p:pic>
        <p:nvPicPr>
          <p:cNvPr id="7" name="Picture 2" descr="Lightbox">
            <a:extLst>
              <a:ext uri="{FF2B5EF4-FFF2-40B4-BE49-F238E27FC236}">
                <a16:creationId xmlns:a16="http://schemas.microsoft.com/office/drawing/2014/main" id="{EC6C6411-8364-8675-7ABE-FF1629BEF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3" y="2814634"/>
            <a:ext cx="4148137" cy="31964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CE1F641-4C39-6214-1FCD-8DD29CD3E3A7}"/>
              </a:ext>
            </a:extLst>
          </p:cNvPr>
          <p:cNvPicPr>
            <a:picLocks noChangeAspect="1"/>
          </p:cNvPicPr>
          <p:nvPr/>
        </p:nvPicPr>
        <p:blipFill>
          <a:blip r:embed="rId6"/>
          <a:stretch>
            <a:fillRect/>
          </a:stretch>
        </p:blipFill>
        <p:spPr>
          <a:xfrm>
            <a:off x="9121902" y="1712092"/>
            <a:ext cx="2619375" cy="409575"/>
          </a:xfrm>
          <a:prstGeom prst="rect">
            <a:avLst/>
          </a:prstGeom>
        </p:spPr>
      </p:pic>
      <p:pic>
        <p:nvPicPr>
          <p:cNvPr id="15" name="Picture 14">
            <a:extLst>
              <a:ext uri="{FF2B5EF4-FFF2-40B4-BE49-F238E27FC236}">
                <a16:creationId xmlns:a16="http://schemas.microsoft.com/office/drawing/2014/main" id="{BA1AA017-BE77-486F-9ED4-A32B8696770E}"/>
              </a:ext>
            </a:extLst>
          </p:cNvPr>
          <p:cNvPicPr>
            <a:picLocks noChangeAspect="1"/>
          </p:cNvPicPr>
          <p:nvPr/>
        </p:nvPicPr>
        <p:blipFill>
          <a:blip r:embed="rId7"/>
          <a:stretch>
            <a:fillRect/>
          </a:stretch>
        </p:blipFill>
        <p:spPr>
          <a:xfrm>
            <a:off x="9305925" y="2139489"/>
            <a:ext cx="1695450" cy="1171575"/>
          </a:xfrm>
          <a:prstGeom prst="rect">
            <a:avLst/>
          </a:prstGeom>
        </p:spPr>
      </p:pic>
      <p:pic>
        <p:nvPicPr>
          <p:cNvPr id="16" name="Picture 15">
            <a:extLst>
              <a:ext uri="{FF2B5EF4-FFF2-40B4-BE49-F238E27FC236}">
                <a16:creationId xmlns:a16="http://schemas.microsoft.com/office/drawing/2014/main" id="{81CE5A91-6EA7-48A8-36D1-C752085F0905}"/>
              </a:ext>
            </a:extLst>
          </p:cNvPr>
          <p:cNvPicPr>
            <a:picLocks noChangeAspect="1"/>
          </p:cNvPicPr>
          <p:nvPr/>
        </p:nvPicPr>
        <p:blipFill>
          <a:blip r:embed="rId8"/>
          <a:stretch>
            <a:fillRect/>
          </a:stretch>
        </p:blipFill>
        <p:spPr>
          <a:xfrm>
            <a:off x="4286249" y="1967671"/>
            <a:ext cx="4835653" cy="3847341"/>
          </a:xfrm>
          <a:prstGeom prst="rect">
            <a:avLst/>
          </a:prstGeom>
        </p:spPr>
      </p:pic>
    </p:spTree>
    <p:extLst>
      <p:ext uri="{BB962C8B-B14F-4D97-AF65-F5344CB8AC3E}">
        <p14:creationId xmlns:p14="http://schemas.microsoft.com/office/powerpoint/2010/main" val="33860588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4000" b="1" i="0" dirty="0">
                <a:solidFill>
                  <a:schemeClr val="accent2"/>
                </a:solidFill>
                <a:effectLst/>
                <a:latin typeface="+mn-lt"/>
              </a:rPr>
              <a:t>J</a:t>
            </a:r>
            <a:r>
              <a:rPr lang="en-IN" sz="4000" b="1" i="0" dirty="0">
                <a:solidFill>
                  <a:srgbClr val="273239"/>
                </a:solidFill>
                <a:effectLst/>
                <a:latin typeface="+mn-lt"/>
              </a:rPr>
              <a:t>ump </a:t>
            </a:r>
            <a:r>
              <a:rPr lang="en-IN" sz="4000" b="1" i="0" dirty="0">
                <a:solidFill>
                  <a:schemeClr val="accent2"/>
                </a:solidFill>
                <a:effectLst/>
                <a:latin typeface="+mn-lt"/>
              </a:rPr>
              <a:t>S</a:t>
            </a:r>
            <a:r>
              <a:rPr lang="en-IN" sz="4000" b="1" i="0" dirty="0">
                <a:solidFill>
                  <a:srgbClr val="273239"/>
                </a:solidFill>
                <a:effectLst/>
                <a:latin typeface="+mn-lt"/>
              </a:rPr>
              <a:t>tatements : </a:t>
            </a:r>
            <a:r>
              <a:rPr lang="en-IN" sz="4000" b="1" i="1" dirty="0">
                <a:solidFill>
                  <a:schemeClr val="accent2"/>
                </a:solidFill>
                <a:latin typeface="+mn-lt"/>
              </a:rPr>
              <a:t>continue</a:t>
            </a:r>
            <a:endParaRPr lang="en-IN" sz="4000" i="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838200" y="1891888"/>
            <a:ext cx="1981200" cy="904875"/>
          </a:xfrm>
          <a:prstGeom prst="rect">
            <a:avLst/>
          </a:prstGeom>
        </p:spPr>
      </p:pic>
      <p:pic>
        <p:nvPicPr>
          <p:cNvPr id="13" name="Picture 12">
            <a:extLst>
              <a:ext uri="{FF2B5EF4-FFF2-40B4-BE49-F238E27FC236}">
                <a16:creationId xmlns:a16="http://schemas.microsoft.com/office/drawing/2014/main" id="{A6C13828-2FE3-A6F6-A77F-A6633A81EA20}"/>
              </a:ext>
            </a:extLst>
          </p:cNvPr>
          <p:cNvPicPr>
            <a:picLocks noChangeAspect="1"/>
          </p:cNvPicPr>
          <p:nvPr/>
        </p:nvPicPr>
        <p:blipFill>
          <a:blip r:embed="rId4"/>
          <a:stretch>
            <a:fillRect/>
          </a:stretch>
        </p:blipFill>
        <p:spPr>
          <a:xfrm>
            <a:off x="387997" y="3002936"/>
            <a:ext cx="4018775" cy="2945513"/>
          </a:xfrm>
          <a:prstGeom prst="rect">
            <a:avLst/>
          </a:prstGeom>
        </p:spPr>
      </p:pic>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3" name="Picture 2">
            <a:extLst>
              <a:ext uri="{FF2B5EF4-FFF2-40B4-BE49-F238E27FC236}">
                <a16:creationId xmlns:a16="http://schemas.microsoft.com/office/drawing/2014/main" id="{813C4988-311D-5ACE-DE9B-BFC4696049CF}"/>
              </a:ext>
            </a:extLst>
          </p:cNvPr>
          <p:cNvPicPr>
            <a:picLocks noChangeAspect="1"/>
          </p:cNvPicPr>
          <p:nvPr/>
        </p:nvPicPr>
        <p:blipFill>
          <a:blip r:embed="rId5"/>
          <a:stretch>
            <a:fillRect/>
          </a:stretch>
        </p:blipFill>
        <p:spPr>
          <a:xfrm>
            <a:off x="5724914" y="1821279"/>
            <a:ext cx="6467086" cy="3412772"/>
          </a:xfrm>
          <a:prstGeom prst="rect">
            <a:avLst/>
          </a:prstGeom>
        </p:spPr>
      </p:pic>
      <p:pic>
        <p:nvPicPr>
          <p:cNvPr id="9" name="Picture 8">
            <a:extLst>
              <a:ext uri="{FF2B5EF4-FFF2-40B4-BE49-F238E27FC236}">
                <a16:creationId xmlns:a16="http://schemas.microsoft.com/office/drawing/2014/main" id="{C32E2B8F-5B34-1E38-E48D-E94CD551AC54}"/>
              </a:ext>
            </a:extLst>
          </p:cNvPr>
          <p:cNvPicPr>
            <a:picLocks noChangeAspect="1"/>
          </p:cNvPicPr>
          <p:nvPr/>
        </p:nvPicPr>
        <p:blipFill>
          <a:blip r:embed="rId6"/>
          <a:stretch>
            <a:fillRect/>
          </a:stretch>
        </p:blipFill>
        <p:spPr>
          <a:xfrm>
            <a:off x="6830008" y="0"/>
            <a:ext cx="5358944" cy="1551755"/>
          </a:xfrm>
          <a:prstGeom prst="rect">
            <a:avLst/>
          </a:prstGeom>
        </p:spPr>
      </p:pic>
    </p:spTree>
    <p:extLst>
      <p:ext uri="{BB962C8B-B14F-4D97-AF65-F5344CB8AC3E}">
        <p14:creationId xmlns:p14="http://schemas.microsoft.com/office/powerpoint/2010/main" val="7684077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J</a:t>
            </a:r>
            <a:r>
              <a:rPr lang="en-IN" sz="5400" b="1" i="0" dirty="0">
                <a:solidFill>
                  <a:srgbClr val="273239"/>
                </a:solidFill>
                <a:effectLst/>
                <a:latin typeface="+mn-lt"/>
              </a:rPr>
              <a:t>ump </a:t>
            </a:r>
            <a:r>
              <a:rPr lang="en-IN" sz="5400" b="1" i="0" dirty="0">
                <a:solidFill>
                  <a:schemeClr val="accent2"/>
                </a:solidFill>
                <a:effectLst/>
                <a:latin typeface="+mn-lt"/>
              </a:rPr>
              <a:t>S</a:t>
            </a:r>
            <a:r>
              <a:rPr lang="en-IN" sz="5400" b="1" i="0" dirty="0">
                <a:solidFill>
                  <a:srgbClr val="273239"/>
                </a:solidFill>
                <a:effectLst/>
                <a:latin typeface="+mn-lt"/>
              </a:rPr>
              <a:t>tatements : </a:t>
            </a:r>
            <a:r>
              <a:rPr lang="en-IN" sz="5400" b="1" i="0" dirty="0">
                <a:solidFill>
                  <a:schemeClr val="accent2"/>
                </a:solidFill>
                <a:effectLst/>
                <a:latin typeface="+mn-lt"/>
              </a:rPr>
              <a:t>goto</a:t>
            </a:r>
            <a:r>
              <a:rPr lang="en-IN" sz="5400" b="1" i="0" dirty="0">
                <a:solidFill>
                  <a:srgbClr val="273239"/>
                </a:solidFill>
                <a:effectLst/>
                <a:latin typeface="+mn-lt"/>
              </a:rPr>
              <a:t> &amp; </a:t>
            </a:r>
            <a:r>
              <a:rPr lang="en-IN" sz="5400" b="1" i="0" dirty="0">
                <a:solidFill>
                  <a:schemeClr val="accent2"/>
                </a:solidFill>
                <a:effectLst/>
                <a:latin typeface="+mn-lt"/>
              </a:rPr>
              <a:t>return</a:t>
            </a:r>
            <a:endParaRPr lang="en-IN" sz="5400" dirty="0">
              <a:solidFill>
                <a:schemeClr val="accent2"/>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838200" y="1923362"/>
            <a:ext cx="2581272" cy="2516123"/>
          </a:xfrm>
          <a:prstGeom prst="rect">
            <a:avLst/>
          </a:prstGeom>
        </p:spPr>
      </p:pic>
      <p:pic>
        <p:nvPicPr>
          <p:cNvPr id="16" name="Picture 15">
            <a:extLst>
              <a:ext uri="{FF2B5EF4-FFF2-40B4-BE49-F238E27FC236}">
                <a16:creationId xmlns:a16="http://schemas.microsoft.com/office/drawing/2014/main" id="{EE3D6DB5-4804-7CD1-7E9F-2C44FAFC5828}"/>
              </a:ext>
            </a:extLst>
          </p:cNvPr>
          <p:cNvPicPr>
            <a:picLocks noChangeAspect="1"/>
          </p:cNvPicPr>
          <p:nvPr/>
        </p:nvPicPr>
        <p:blipFill>
          <a:blip r:embed="rId4"/>
          <a:stretch>
            <a:fillRect/>
          </a:stretch>
        </p:blipFill>
        <p:spPr>
          <a:xfrm>
            <a:off x="3848099" y="1775184"/>
            <a:ext cx="2721101" cy="3863616"/>
          </a:xfrm>
          <a:prstGeom prst="rect">
            <a:avLst/>
          </a:prstGeom>
        </p:spPr>
      </p:pic>
      <p:pic>
        <p:nvPicPr>
          <p:cNvPr id="17" name="Picture 16">
            <a:extLst>
              <a:ext uri="{FF2B5EF4-FFF2-40B4-BE49-F238E27FC236}">
                <a16:creationId xmlns:a16="http://schemas.microsoft.com/office/drawing/2014/main" id="{2E55F0AF-DBE3-EAFD-96EB-F79789237017}"/>
              </a:ext>
            </a:extLst>
          </p:cNvPr>
          <p:cNvPicPr>
            <a:picLocks noChangeAspect="1"/>
          </p:cNvPicPr>
          <p:nvPr/>
        </p:nvPicPr>
        <p:blipFill>
          <a:blip r:embed="rId5"/>
          <a:stretch>
            <a:fillRect/>
          </a:stretch>
        </p:blipFill>
        <p:spPr>
          <a:xfrm>
            <a:off x="7334250" y="1923362"/>
            <a:ext cx="4426075" cy="2773225"/>
          </a:xfrm>
          <a:prstGeom prst="rect">
            <a:avLst/>
          </a:prstGeom>
        </p:spPr>
      </p:pic>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Tree>
    <p:extLst>
      <p:ext uri="{BB962C8B-B14F-4D97-AF65-F5344CB8AC3E}">
        <p14:creationId xmlns:p14="http://schemas.microsoft.com/office/powerpoint/2010/main" val="16290167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5EB1B6E-2484-0BBE-6F86-CD36B59B52F4}"/>
              </a:ext>
            </a:extLst>
          </p:cNvPr>
          <p:cNvPicPr>
            <a:picLocks noChangeAspect="1"/>
          </p:cNvPicPr>
          <p:nvPr/>
        </p:nvPicPr>
        <p:blipFill>
          <a:blip r:embed="rId2"/>
          <a:stretch>
            <a:fillRect/>
          </a:stretch>
        </p:blipFill>
        <p:spPr>
          <a:xfrm>
            <a:off x="613375" y="2197747"/>
            <a:ext cx="7635275" cy="4273323"/>
          </a:xfrm>
          <a:prstGeom prst="rect">
            <a:avLst/>
          </a:prstGeom>
        </p:spPr>
      </p:pic>
      <p:pic>
        <p:nvPicPr>
          <p:cNvPr id="10" name="Picture 9">
            <a:extLst>
              <a:ext uri="{FF2B5EF4-FFF2-40B4-BE49-F238E27FC236}">
                <a16:creationId xmlns:a16="http://schemas.microsoft.com/office/drawing/2014/main" id="{73F73D21-FFED-5BD3-0527-57D71F124139}"/>
              </a:ext>
            </a:extLst>
          </p:cNvPr>
          <p:cNvPicPr>
            <a:picLocks noChangeAspect="1"/>
          </p:cNvPicPr>
          <p:nvPr/>
        </p:nvPicPr>
        <p:blipFill>
          <a:blip r:embed="rId3"/>
          <a:stretch>
            <a:fillRect/>
          </a:stretch>
        </p:blipFill>
        <p:spPr>
          <a:xfrm>
            <a:off x="8248650" y="2203079"/>
            <a:ext cx="3134712" cy="2264146"/>
          </a:xfrm>
          <a:prstGeom prst="rect">
            <a:avLst/>
          </a:prstGeom>
        </p:spPr>
      </p:pic>
    </p:spTree>
    <p:extLst>
      <p:ext uri="{BB962C8B-B14F-4D97-AF65-F5344CB8AC3E}">
        <p14:creationId xmlns:p14="http://schemas.microsoft.com/office/powerpoint/2010/main" val="15887751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42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mn-lt"/>
              </a:rPr>
              <a:t>F</a:t>
            </a:r>
            <a:r>
              <a:rPr lang="en-IN" sz="6600" b="1" i="0" dirty="0">
                <a:solidFill>
                  <a:srgbClr val="273239"/>
                </a:solidFill>
                <a:effectLst/>
                <a:latin typeface="+mn-lt"/>
              </a:rPr>
              <a:t>unctions In </a:t>
            </a:r>
            <a:r>
              <a:rPr lang="en-IN" sz="6600" b="1" i="0" dirty="0">
                <a:solidFill>
                  <a:schemeClr val="accent2"/>
                </a:solidFill>
                <a:effectLst/>
                <a:latin typeface="+mn-lt"/>
              </a:rPr>
              <a:t>C</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5" name="Picture 4">
            <a:extLst>
              <a:ext uri="{FF2B5EF4-FFF2-40B4-BE49-F238E27FC236}">
                <a16:creationId xmlns:a16="http://schemas.microsoft.com/office/drawing/2014/main" id="{16AD090E-75B1-3BD6-255C-F8AD97F69CBE}"/>
              </a:ext>
            </a:extLst>
          </p:cNvPr>
          <p:cNvPicPr>
            <a:picLocks noChangeAspect="1"/>
          </p:cNvPicPr>
          <p:nvPr/>
        </p:nvPicPr>
        <p:blipFill>
          <a:blip r:embed="rId5"/>
          <a:stretch>
            <a:fillRect/>
          </a:stretch>
        </p:blipFill>
        <p:spPr>
          <a:xfrm>
            <a:off x="242595" y="3429000"/>
            <a:ext cx="6583080" cy="3119286"/>
          </a:xfrm>
          <a:prstGeom prst="rect">
            <a:avLst/>
          </a:prstGeom>
        </p:spPr>
      </p:pic>
      <p:pic>
        <p:nvPicPr>
          <p:cNvPr id="7" name="Picture 6">
            <a:extLst>
              <a:ext uri="{FF2B5EF4-FFF2-40B4-BE49-F238E27FC236}">
                <a16:creationId xmlns:a16="http://schemas.microsoft.com/office/drawing/2014/main" id="{EB4D709D-AEB6-7D9D-C213-1CA1210CEC05}"/>
              </a:ext>
            </a:extLst>
          </p:cNvPr>
          <p:cNvPicPr>
            <a:picLocks noChangeAspect="1"/>
          </p:cNvPicPr>
          <p:nvPr/>
        </p:nvPicPr>
        <p:blipFill>
          <a:blip r:embed="rId6"/>
          <a:stretch>
            <a:fillRect/>
          </a:stretch>
        </p:blipFill>
        <p:spPr>
          <a:xfrm>
            <a:off x="638175" y="1430110"/>
            <a:ext cx="5292220" cy="1616982"/>
          </a:xfrm>
          <a:prstGeom prst="rect">
            <a:avLst/>
          </a:prstGeom>
        </p:spPr>
      </p:pic>
      <p:sp>
        <p:nvSpPr>
          <p:cNvPr id="9" name="Rectangle: Rounded Corners 8">
            <a:extLst>
              <a:ext uri="{FF2B5EF4-FFF2-40B4-BE49-F238E27FC236}">
                <a16:creationId xmlns:a16="http://schemas.microsoft.com/office/drawing/2014/main" id="{95099F3E-1E90-1F9E-4E6A-059316016322}"/>
              </a:ext>
            </a:extLst>
          </p:cNvPr>
          <p:cNvSpPr/>
          <p:nvPr/>
        </p:nvSpPr>
        <p:spPr>
          <a:xfrm rot="1867522">
            <a:off x="5566359" y="3438275"/>
            <a:ext cx="2464836" cy="998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Explanations with Live Code Examples </a:t>
            </a:r>
            <a:endParaRPr lang="en-IN" b="1" dirty="0"/>
          </a:p>
        </p:txBody>
      </p:sp>
    </p:spTree>
    <p:extLst>
      <p:ext uri="{BB962C8B-B14F-4D97-AF65-F5344CB8AC3E}">
        <p14:creationId xmlns:p14="http://schemas.microsoft.com/office/powerpoint/2010/main" val="20835499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96" y="346167"/>
            <a:ext cx="3068213" cy="1588946"/>
          </a:xfrm>
          <a:prstGeom prst="rect">
            <a:avLst/>
          </a:prstGeom>
        </p:spPr>
      </p:pic>
      <p:pic>
        <p:nvPicPr>
          <p:cNvPr id="3" name="Picture 2" descr="A person with a beard and a black background&#10;&#10;Description automatically generated">
            <a:extLst>
              <a:ext uri="{FF2B5EF4-FFF2-40B4-BE49-F238E27FC236}">
                <a16:creationId xmlns:a16="http://schemas.microsoft.com/office/drawing/2014/main" id="{FD2859AA-B1B9-1B5B-571B-F06C3896A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870" y="346167"/>
            <a:ext cx="2801708" cy="1547944"/>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4"/>
          <a:stretch>
            <a:fillRect/>
          </a:stretch>
        </p:blipFill>
        <p:spPr>
          <a:xfrm>
            <a:off x="4567561" y="2636436"/>
            <a:ext cx="2943943" cy="1714847"/>
          </a:xfrm>
          <a:prstGeom prst="rect">
            <a:avLst/>
          </a:prstGeom>
        </p:spPr>
      </p:pic>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1" name="Picture 10" descr="A person with a diagram&#10;&#10;Description automatically generated">
            <a:extLst>
              <a:ext uri="{FF2B5EF4-FFF2-40B4-BE49-F238E27FC236}">
                <a16:creationId xmlns:a16="http://schemas.microsoft.com/office/drawing/2014/main" id="{B8EEAF94-C1CE-7492-BC78-CC77A85DBA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561" y="4701942"/>
            <a:ext cx="2943943" cy="1809889"/>
          </a:xfrm>
          <a:prstGeom prst="rect">
            <a:avLst/>
          </a:prstGeom>
        </p:spPr>
      </p:pic>
      <p:pic>
        <p:nvPicPr>
          <p:cNvPr id="13" name="Picture 12">
            <a:extLst>
              <a:ext uri="{FF2B5EF4-FFF2-40B4-BE49-F238E27FC236}">
                <a16:creationId xmlns:a16="http://schemas.microsoft.com/office/drawing/2014/main" id="{21E47DA4-FA2D-B885-4530-1909B3832EA1}"/>
              </a:ext>
            </a:extLst>
          </p:cNvPr>
          <p:cNvPicPr>
            <a:picLocks noChangeAspect="1"/>
          </p:cNvPicPr>
          <p:nvPr/>
        </p:nvPicPr>
        <p:blipFill>
          <a:blip r:embed="rId6"/>
          <a:stretch>
            <a:fillRect/>
          </a:stretch>
        </p:blipFill>
        <p:spPr>
          <a:xfrm>
            <a:off x="363896" y="4701942"/>
            <a:ext cx="3256800" cy="1809888"/>
          </a:xfrm>
          <a:prstGeom prst="rect">
            <a:avLst/>
          </a:prstGeom>
        </p:spPr>
      </p:pic>
      <p:pic>
        <p:nvPicPr>
          <p:cNvPr id="5" name="Picture 4" descr="A person standing next to a diagram&#10;&#10;Description automatically generated">
            <a:extLst>
              <a:ext uri="{FF2B5EF4-FFF2-40B4-BE49-F238E27FC236}">
                <a16:creationId xmlns:a16="http://schemas.microsoft.com/office/drawing/2014/main" id="{B5FB8251-7E5F-A525-D23D-C4140FB4FE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896" y="2506041"/>
            <a:ext cx="3256799" cy="1845240"/>
          </a:xfrm>
          <a:prstGeom prst="rect">
            <a:avLst/>
          </a:prstGeom>
        </p:spPr>
      </p:pic>
      <p:pic>
        <p:nvPicPr>
          <p:cNvPr id="9" name="Picture 8" descr="A person with a picture of himself&#10;&#10;Description automatically generated">
            <a:extLst>
              <a:ext uri="{FF2B5EF4-FFF2-40B4-BE49-F238E27FC236}">
                <a16:creationId xmlns:a16="http://schemas.microsoft.com/office/drawing/2014/main" id="{3E26A9CF-45B9-F3A7-34DA-7E3E3D7569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6357" y="0"/>
            <a:ext cx="4034108" cy="2239600"/>
          </a:xfrm>
          <a:prstGeom prst="rect">
            <a:avLst/>
          </a:prstGeom>
        </p:spPr>
      </p:pic>
    </p:spTree>
    <p:extLst>
      <p:ext uri="{BB962C8B-B14F-4D97-AF65-F5344CB8AC3E}">
        <p14:creationId xmlns:p14="http://schemas.microsoft.com/office/powerpoint/2010/main" val="1507960973"/>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F</a:t>
            </a:r>
            <a:r>
              <a:rPr lang="en-IN" sz="5400" b="1" i="0" dirty="0">
                <a:solidFill>
                  <a:srgbClr val="273239"/>
                </a:solidFill>
                <a:effectLst/>
                <a:latin typeface="+mn-lt"/>
              </a:rPr>
              <a:t>unctions In </a:t>
            </a:r>
            <a:r>
              <a:rPr lang="en-IN" sz="5400" b="1" i="0" dirty="0">
                <a:solidFill>
                  <a:schemeClr val="accent2"/>
                </a:solidFill>
                <a:effectLst/>
                <a:latin typeface="+mn-lt"/>
              </a:rPr>
              <a:t>C</a:t>
            </a:r>
            <a:endParaRPr lang="en-IN" sz="5400" dirty="0">
              <a:solidFill>
                <a:schemeClr val="accent2"/>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4C1159B5-9D79-D2D5-D1C3-3C23A9EE1175}"/>
              </a:ext>
            </a:extLst>
          </p:cNvPr>
          <p:cNvSpPr txBox="1"/>
          <p:nvPr/>
        </p:nvSpPr>
        <p:spPr>
          <a:xfrm>
            <a:off x="838199" y="1771557"/>
            <a:ext cx="953744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273239"/>
                </a:solidFill>
                <a:latin typeface="Nunito" pitchFamily="2" charset="0"/>
              </a:rPr>
              <a:t>A</a:t>
            </a:r>
            <a:r>
              <a:rPr lang="en-IN" b="0" i="0" dirty="0">
                <a:solidFill>
                  <a:srgbClr val="273239"/>
                </a:solidFill>
                <a:effectLst/>
                <a:latin typeface="Nunito" pitchFamily="2" charset="0"/>
              </a:rPr>
              <a:t> set of statements, Perform some specific task.</a:t>
            </a:r>
          </a:p>
          <a:p>
            <a:pPr marL="285750" indent="-285750">
              <a:buFont typeface="Arial" panose="020B0604020202020204" pitchFamily="34" charset="0"/>
              <a:buChar char="•"/>
            </a:pPr>
            <a:r>
              <a:rPr lang="en-IN" b="0" i="0" dirty="0">
                <a:solidFill>
                  <a:srgbClr val="273239"/>
                </a:solidFill>
                <a:effectLst/>
                <a:latin typeface="Nunito" pitchFamily="2" charset="0"/>
              </a:rPr>
              <a:t>Provides modularity and code reusability.</a:t>
            </a:r>
          </a:p>
          <a:p>
            <a:pPr marL="285750" indent="-285750">
              <a:buFont typeface="Arial" panose="020B0604020202020204" pitchFamily="34" charset="0"/>
              <a:buChar char="•"/>
            </a:pPr>
            <a:r>
              <a:rPr lang="en-IN" dirty="0">
                <a:solidFill>
                  <a:srgbClr val="273239"/>
                </a:solidFill>
                <a:latin typeface="Nunito" pitchFamily="2" charset="0"/>
              </a:rPr>
              <a:t>E</a:t>
            </a:r>
            <a:r>
              <a:rPr lang="en-IN" b="0" i="0" dirty="0">
                <a:solidFill>
                  <a:srgbClr val="273239"/>
                </a:solidFill>
                <a:effectLst/>
                <a:latin typeface="Nunito" pitchFamily="2" charset="0"/>
              </a:rPr>
              <a:t>nclosed within </a:t>
            </a:r>
            <a:r>
              <a:rPr lang="en-IN" b="1" i="0" dirty="0">
                <a:solidFill>
                  <a:srgbClr val="273239"/>
                </a:solidFill>
                <a:effectLst/>
                <a:latin typeface="Nunito" pitchFamily="2" charset="0"/>
              </a:rPr>
              <a:t>{ } braces,</a:t>
            </a:r>
            <a:r>
              <a:rPr lang="en-IN" b="0" i="0" dirty="0">
                <a:solidFill>
                  <a:srgbClr val="273239"/>
                </a:solidFill>
                <a:effectLst/>
                <a:latin typeface="Nunito" pitchFamily="2" charset="0"/>
              </a:rPr>
              <a:t> having certain meanings and performing certain operations.</a:t>
            </a:r>
            <a:endParaRPr lang="en-IN" b="1" i="0" dirty="0">
              <a:solidFill>
                <a:srgbClr val="273239"/>
              </a:solidFill>
              <a:effectLst/>
              <a:latin typeface="Nunito" pitchFamily="2" charset="0"/>
            </a:endParaRP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FB3787F0-9640-F376-C1EE-F37083839BEF}"/>
              </a:ext>
            </a:extLst>
          </p:cNvPr>
          <p:cNvPicPr>
            <a:picLocks noChangeAspect="1"/>
          </p:cNvPicPr>
          <p:nvPr/>
        </p:nvPicPr>
        <p:blipFill>
          <a:blip r:embed="rId3"/>
          <a:stretch>
            <a:fillRect/>
          </a:stretch>
        </p:blipFill>
        <p:spPr>
          <a:xfrm>
            <a:off x="838200" y="2868969"/>
            <a:ext cx="4386944" cy="1563072"/>
          </a:xfrm>
          <a:prstGeom prst="rect">
            <a:avLst/>
          </a:prstGeom>
        </p:spPr>
      </p:pic>
      <p:pic>
        <p:nvPicPr>
          <p:cNvPr id="9" name="Picture 2" descr="Lightbox">
            <a:extLst>
              <a:ext uri="{FF2B5EF4-FFF2-40B4-BE49-F238E27FC236}">
                <a16:creationId xmlns:a16="http://schemas.microsoft.com/office/drawing/2014/main" id="{F75735BC-C6A5-8C59-5567-EF5D52841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143" y="3429000"/>
            <a:ext cx="6167535" cy="289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84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B67F93-C4F9-6DBB-EFE6-E6BF1C1B4004}"/>
              </a:ext>
            </a:extLst>
          </p:cNvPr>
          <p:cNvSpPr>
            <a:spLocks noGrp="1"/>
          </p:cNvSpPr>
          <p:nvPr>
            <p:ph type="title"/>
          </p:nvPr>
        </p:nvSpPr>
        <p:spPr>
          <a:xfrm>
            <a:off x="504967" y="675564"/>
            <a:ext cx="3609833" cy="5204085"/>
          </a:xfrm>
        </p:spPr>
        <p:txBody>
          <a:bodyPr>
            <a:normAutofit/>
          </a:bodyPr>
          <a:lstStyle/>
          <a:p>
            <a:r>
              <a:rPr lang="en-IN" b="1" i="0" dirty="0">
                <a:effectLst/>
                <a:latin typeface="Nunito" pitchFamily="2" charset="0"/>
              </a:rPr>
              <a:t>The main features of the C language</a:t>
            </a:r>
            <a:endParaRPr lang="en-IN" dirty="0"/>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78C74DE-E0F1-B67E-1292-62DBB4C2C48F}"/>
              </a:ext>
            </a:extLst>
          </p:cNvPr>
          <p:cNvGraphicFramePr>
            <a:graphicFrameLocks noGrp="1"/>
          </p:cNvGraphicFramePr>
          <p:nvPr>
            <p:ph idx="1"/>
            <p:extLst>
              <p:ext uri="{D42A27DB-BD31-4B8C-83A1-F6EECF244321}">
                <p14:modId xmlns:p14="http://schemas.microsoft.com/office/powerpoint/2010/main" val="1595775824"/>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51674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F</a:t>
            </a:r>
            <a:r>
              <a:rPr lang="en-IN" sz="5400" b="1" i="0" dirty="0">
                <a:solidFill>
                  <a:srgbClr val="273239"/>
                </a:solidFill>
                <a:effectLst/>
                <a:latin typeface="+mn-lt"/>
              </a:rPr>
              <a:t>unctions : </a:t>
            </a:r>
            <a:r>
              <a:rPr lang="en-IN" sz="5400" b="1" dirty="0">
                <a:solidFill>
                  <a:schemeClr val="accent2"/>
                </a:solidFill>
                <a:latin typeface="+mn-lt"/>
              </a:rPr>
              <a:t>Declarations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838200" y="1771557"/>
            <a:ext cx="1068476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273239"/>
                </a:solidFill>
                <a:latin typeface="Nunito" pitchFamily="2" charset="0"/>
              </a:rPr>
              <a:t>T</a:t>
            </a:r>
            <a:r>
              <a:rPr lang="en-IN" b="0" i="0" dirty="0">
                <a:solidFill>
                  <a:srgbClr val="273239"/>
                </a:solidFill>
                <a:effectLst/>
                <a:latin typeface="Nunito" pitchFamily="2" charset="0"/>
              </a:rPr>
              <a:t>ells compiler about signature of the function.</a:t>
            </a:r>
          </a:p>
          <a:p>
            <a:pPr marL="285750" indent="-285750">
              <a:buFont typeface="Arial" panose="020B0604020202020204" pitchFamily="34" charset="0"/>
              <a:buChar char="•"/>
            </a:pPr>
            <a:endParaRPr lang="en-IN" b="0" i="0" dirty="0">
              <a:solidFill>
                <a:srgbClr val="273239"/>
              </a:solidFill>
              <a:effectLst/>
              <a:latin typeface="Nunito" pitchFamily="2" charset="0"/>
            </a:endParaRPr>
          </a:p>
          <a:p>
            <a:pPr marL="285750" indent="-285750">
              <a:buFont typeface="Arial" panose="020B0604020202020204" pitchFamily="34" charset="0"/>
              <a:buChar char="•"/>
            </a:pPr>
            <a:r>
              <a:rPr lang="en-IN" b="0" i="0" dirty="0">
                <a:solidFill>
                  <a:srgbClr val="273239"/>
                </a:solidFill>
                <a:effectLst/>
                <a:latin typeface="Nunito" pitchFamily="2" charset="0"/>
              </a:rPr>
              <a:t>The parameter name is not mandatory while declaring functions.</a:t>
            </a:r>
          </a:p>
          <a:p>
            <a:pPr marL="285750" indent="-285750">
              <a:buFont typeface="Arial" panose="020B0604020202020204" pitchFamily="34" charset="0"/>
              <a:buChar char="•"/>
            </a:pPr>
            <a:endParaRPr lang="en-IN" dirty="0"/>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838200" y="2796672"/>
            <a:ext cx="6607629" cy="3111268"/>
          </a:xfrm>
          <a:prstGeom prst="rect">
            <a:avLst/>
          </a:prstGeom>
        </p:spPr>
      </p:pic>
      <p:pic>
        <p:nvPicPr>
          <p:cNvPr id="7" name="Picture 6">
            <a:extLst>
              <a:ext uri="{FF2B5EF4-FFF2-40B4-BE49-F238E27FC236}">
                <a16:creationId xmlns:a16="http://schemas.microsoft.com/office/drawing/2014/main" id="{EB3FBD91-6BF0-2F82-F4B9-13E8E5770D39}"/>
              </a:ext>
            </a:extLst>
          </p:cNvPr>
          <p:cNvPicPr>
            <a:picLocks noChangeAspect="1"/>
          </p:cNvPicPr>
          <p:nvPr/>
        </p:nvPicPr>
        <p:blipFill>
          <a:blip r:embed="rId4"/>
          <a:stretch>
            <a:fillRect/>
          </a:stretch>
        </p:blipFill>
        <p:spPr>
          <a:xfrm>
            <a:off x="838200" y="5907940"/>
            <a:ext cx="6896100" cy="457200"/>
          </a:xfrm>
          <a:prstGeom prst="rect">
            <a:avLst/>
          </a:prstGeom>
        </p:spPr>
      </p:pic>
      <p:pic>
        <p:nvPicPr>
          <p:cNvPr id="11" name="Picture 10">
            <a:extLst>
              <a:ext uri="{FF2B5EF4-FFF2-40B4-BE49-F238E27FC236}">
                <a16:creationId xmlns:a16="http://schemas.microsoft.com/office/drawing/2014/main" id="{8FBCE580-93C0-6C5A-51E7-9EA1ED38E765}"/>
              </a:ext>
            </a:extLst>
          </p:cNvPr>
          <p:cNvPicPr>
            <a:picLocks noChangeAspect="1"/>
          </p:cNvPicPr>
          <p:nvPr/>
        </p:nvPicPr>
        <p:blipFill>
          <a:blip r:embed="rId5"/>
          <a:stretch>
            <a:fillRect/>
          </a:stretch>
        </p:blipFill>
        <p:spPr>
          <a:xfrm>
            <a:off x="8275538" y="2055813"/>
            <a:ext cx="2705100" cy="809625"/>
          </a:xfrm>
          <a:prstGeom prst="rect">
            <a:avLst/>
          </a:prstGeom>
        </p:spPr>
      </p:pic>
    </p:spTree>
    <p:extLst>
      <p:ext uri="{BB962C8B-B14F-4D97-AF65-F5344CB8AC3E}">
        <p14:creationId xmlns:p14="http://schemas.microsoft.com/office/powerpoint/2010/main" val="24817495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F</a:t>
            </a:r>
            <a:r>
              <a:rPr lang="en-IN" sz="5400" b="1" i="0" dirty="0">
                <a:solidFill>
                  <a:srgbClr val="273239"/>
                </a:solidFill>
                <a:effectLst/>
                <a:latin typeface="+mn-lt"/>
              </a:rPr>
              <a:t>unctions : </a:t>
            </a:r>
            <a:r>
              <a:rPr lang="en-IN" sz="5400" b="1" dirty="0">
                <a:solidFill>
                  <a:schemeClr val="accent2"/>
                </a:solidFill>
                <a:latin typeface="+mn-lt"/>
              </a:rPr>
              <a:t>Definition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838200" y="1771557"/>
            <a:ext cx="10684764"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273239"/>
                </a:solidFill>
                <a:latin typeface="Nunito" pitchFamily="2" charset="0"/>
              </a:rPr>
              <a:t>C</a:t>
            </a:r>
            <a:r>
              <a:rPr lang="en-IN" b="0" i="0" dirty="0">
                <a:solidFill>
                  <a:srgbClr val="273239"/>
                </a:solidFill>
                <a:effectLst/>
                <a:latin typeface="Nunito" pitchFamily="2" charset="0"/>
              </a:rPr>
              <a:t>onsists of actual statements which are executed when the function is called.</a:t>
            </a:r>
          </a:p>
          <a:p>
            <a:pPr marL="285750" indent="-285750">
              <a:buFont typeface="Arial" panose="020B0604020202020204" pitchFamily="34" charset="0"/>
              <a:buChar char="•"/>
            </a:pPr>
            <a:r>
              <a:rPr lang="en-IN" b="0" i="0" dirty="0">
                <a:solidFill>
                  <a:srgbClr val="273239"/>
                </a:solidFill>
                <a:effectLst/>
                <a:latin typeface="Nunito" pitchFamily="2" charset="0"/>
              </a:rPr>
              <a:t>A C function is generally defined and declared in a single step.</a:t>
            </a:r>
          </a:p>
          <a:p>
            <a:pPr marL="285750" indent="-285750">
              <a:buFont typeface="Arial" panose="020B0604020202020204" pitchFamily="34" charset="0"/>
              <a:buChar char="•"/>
            </a:pPr>
            <a:endParaRPr lang="en-IN" b="0" i="0" dirty="0">
              <a:solidFill>
                <a:srgbClr val="273239"/>
              </a:solidFill>
              <a:effectLst/>
              <a:latin typeface="Nunito" pitchFamily="2" charset="0"/>
            </a:endParaRPr>
          </a:p>
        </p:txBody>
      </p:sp>
      <p:pic>
        <p:nvPicPr>
          <p:cNvPr id="26626" name="Picture 2" descr="Lightbox">
            <a:extLst>
              <a:ext uri="{FF2B5EF4-FFF2-40B4-BE49-F238E27FC236}">
                <a16:creationId xmlns:a16="http://schemas.microsoft.com/office/drawing/2014/main" id="{36A4D7A8-9E30-7B32-3D3E-994457C7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824563"/>
            <a:ext cx="7455158" cy="32966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763C7F0-8005-F84A-6C0F-77706F9EA962}"/>
              </a:ext>
            </a:extLst>
          </p:cNvPr>
          <p:cNvPicPr>
            <a:picLocks noChangeAspect="1"/>
          </p:cNvPicPr>
          <p:nvPr/>
        </p:nvPicPr>
        <p:blipFill>
          <a:blip r:embed="rId4"/>
          <a:stretch>
            <a:fillRect/>
          </a:stretch>
        </p:blipFill>
        <p:spPr>
          <a:xfrm>
            <a:off x="6260841" y="2524230"/>
            <a:ext cx="5928111" cy="1078059"/>
          </a:xfrm>
          <a:prstGeom prst="rect">
            <a:avLst/>
          </a:prstGeom>
        </p:spPr>
      </p:pic>
    </p:spTree>
    <p:extLst>
      <p:ext uri="{BB962C8B-B14F-4D97-AF65-F5344CB8AC3E}">
        <p14:creationId xmlns:p14="http://schemas.microsoft.com/office/powerpoint/2010/main" val="13306780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F</a:t>
            </a:r>
            <a:r>
              <a:rPr lang="en-IN" sz="5400" b="1" i="0" dirty="0">
                <a:solidFill>
                  <a:srgbClr val="273239"/>
                </a:solidFill>
                <a:effectLst/>
                <a:latin typeface="+mn-lt"/>
              </a:rPr>
              <a:t>unctions : </a:t>
            </a:r>
            <a:r>
              <a:rPr lang="en-IN" sz="5400" b="1" dirty="0">
                <a:solidFill>
                  <a:schemeClr val="accent2"/>
                </a:solidFill>
                <a:latin typeface="+mn-lt"/>
              </a:rPr>
              <a:t>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838200" y="1771557"/>
            <a:ext cx="10684764" cy="646331"/>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273239"/>
                </a:solidFill>
                <a:effectLst/>
                <a:latin typeface="Nunito" pitchFamily="2" charset="0"/>
              </a:rPr>
              <a:t>A function call is a statement that instructs the compiler to execute the function. </a:t>
            </a:r>
          </a:p>
          <a:p>
            <a:pPr marL="285750" indent="-285750">
              <a:buFont typeface="Arial" panose="020B0604020202020204" pitchFamily="34" charset="0"/>
              <a:buChar char="•"/>
            </a:pPr>
            <a:r>
              <a:rPr lang="en-IN" dirty="0">
                <a:solidFill>
                  <a:srgbClr val="273239"/>
                </a:solidFill>
                <a:latin typeface="Nunito" pitchFamily="2" charset="0"/>
              </a:rPr>
              <a:t>U</a:t>
            </a:r>
            <a:r>
              <a:rPr lang="en-IN" b="0" i="0" dirty="0">
                <a:solidFill>
                  <a:srgbClr val="273239"/>
                </a:solidFill>
                <a:effectLst/>
                <a:latin typeface="Nunito" pitchFamily="2" charset="0"/>
              </a:rPr>
              <a:t>se the function name and parameters in the function call.</a:t>
            </a:r>
          </a:p>
        </p:txBody>
      </p:sp>
      <p:pic>
        <p:nvPicPr>
          <p:cNvPr id="27650" name="Picture 2" descr="Lightbox">
            <a:extLst>
              <a:ext uri="{FF2B5EF4-FFF2-40B4-BE49-F238E27FC236}">
                <a16:creationId xmlns:a16="http://schemas.microsoft.com/office/drawing/2014/main" id="{D24AD0EB-6208-9DF0-BE70-D266E8735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17889"/>
            <a:ext cx="8098971" cy="35066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40B5A8-584B-B9E4-0C2E-CB7D1052110A}"/>
              </a:ext>
            </a:extLst>
          </p:cNvPr>
          <p:cNvPicPr>
            <a:picLocks noChangeAspect="1"/>
          </p:cNvPicPr>
          <p:nvPr/>
        </p:nvPicPr>
        <p:blipFill>
          <a:blip r:embed="rId4"/>
          <a:stretch>
            <a:fillRect/>
          </a:stretch>
        </p:blipFill>
        <p:spPr>
          <a:xfrm>
            <a:off x="746449" y="5929556"/>
            <a:ext cx="7165910" cy="781050"/>
          </a:xfrm>
          <a:prstGeom prst="rect">
            <a:avLst/>
          </a:prstGeom>
        </p:spPr>
      </p:pic>
    </p:spTree>
    <p:extLst>
      <p:ext uri="{BB962C8B-B14F-4D97-AF65-F5344CB8AC3E}">
        <p14:creationId xmlns:p14="http://schemas.microsoft.com/office/powerpoint/2010/main" val="22374629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32015" y="3553128"/>
            <a:ext cx="3861960" cy="2884993"/>
          </a:xfrm>
        </p:spPr>
        <p:txBody>
          <a:bodyPr vert="horz" lIns="91440" tIns="45720" rIns="91440" bIns="45720" rtlCol="0" anchor="ctr">
            <a:normAutofit/>
          </a:bodyPr>
          <a:lstStyle/>
          <a:p>
            <a:r>
              <a:rPr lang="en-US" sz="3600" b="1" dirty="0">
                <a:solidFill>
                  <a:schemeClr val="accent4"/>
                </a:solidFill>
                <a:latin typeface="+mn-lt"/>
              </a:rPr>
              <a:t>P</a:t>
            </a:r>
            <a:r>
              <a:rPr lang="en-US" sz="3600" b="1" dirty="0">
                <a:latin typeface="+mn-lt"/>
              </a:rPr>
              <a:t>assing </a:t>
            </a:r>
            <a:r>
              <a:rPr lang="en-US" sz="3600" b="1" dirty="0">
                <a:solidFill>
                  <a:schemeClr val="accent4"/>
                </a:solidFill>
                <a:latin typeface="+mn-lt"/>
              </a:rPr>
              <a:t>P</a:t>
            </a:r>
            <a:r>
              <a:rPr lang="en-US" sz="3600" b="1" dirty="0">
                <a:latin typeface="+mn-lt"/>
              </a:rPr>
              <a:t>arameters to </a:t>
            </a:r>
            <a:r>
              <a:rPr lang="en-US" sz="3600" b="1" dirty="0">
                <a:solidFill>
                  <a:schemeClr val="accent4"/>
                </a:solidFill>
                <a:latin typeface="+mn-lt"/>
              </a:rPr>
              <a:t>F</a:t>
            </a:r>
            <a:r>
              <a:rPr lang="en-US" sz="3600" b="1" dirty="0">
                <a:latin typeface="+mn-lt"/>
              </a:rPr>
              <a:t>unctions</a:t>
            </a:r>
          </a:p>
        </p:txBody>
      </p:sp>
      <p:sp>
        <p:nvSpPr>
          <p:cNvPr id="25" name="Rectangle 2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A053D54-DA8C-971D-E877-16E902955732}"/>
              </a:ext>
            </a:extLst>
          </p:cNvPr>
          <p:cNvPicPr>
            <a:picLocks noChangeAspect="1"/>
          </p:cNvPicPr>
          <p:nvPr/>
        </p:nvPicPr>
        <p:blipFill>
          <a:blip r:embed="rId3"/>
          <a:stretch>
            <a:fillRect/>
          </a:stretch>
        </p:blipFill>
        <p:spPr>
          <a:xfrm>
            <a:off x="7803349" y="1"/>
            <a:ext cx="3946285" cy="3557846"/>
          </a:xfrm>
          <a:prstGeom prst="rect">
            <a:avLst/>
          </a:prstGeom>
        </p:spPr>
      </p:pic>
      <p:pic>
        <p:nvPicPr>
          <p:cNvPr id="5" name="Picture 4">
            <a:extLst>
              <a:ext uri="{FF2B5EF4-FFF2-40B4-BE49-F238E27FC236}">
                <a16:creationId xmlns:a16="http://schemas.microsoft.com/office/drawing/2014/main" id="{7338F567-6642-5E67-EF66-B5ABDD322940}"/>
              </a:ext>
            </a:extLst>
          </p:cNvPr>
          <p:cNvPicPr>
            <a:picLocks noChangeAspect="1"/>
          </p:cNvPicPr>
          <p:nvPr/>
        </p:nvPicPr>
        <p:blipFill>
          <a:blip r:embed="rId4"/>
          <a:stretch>
            <a:fillRect/>
          </a:stretch>
        </p:blipFill>
        <p:spPr>
          <a:xfrm>
            <a:off x="4466396" y="0"/>
            <a:ext cx="3336953" cy="3557847"/>
          </a:xfrm>
          <a:prstGeom prst="rect">
            <a:avLst/>
          </a:prstGeom>
        </p:spPr>
      </p:pic>
      <p:pic>
        <p:nvPicPr>
          <p:cNvPr id="9" name="Picture 8">
            <a:extLst>
              <a:ext uri="{FF2B5EF4-FFF2-40B4-BE49-F238E27FC236}">
                <a16:creationId xmlns:a16="http://schemas.microsoft.com/office/drawing/2014/main" id="{40CD2A29-55BF-ECE4-E4E6-18E1EB9B5B37}"/>
              </a:ext>
            </a:extLst>
          </p:cNvPr>
          <p:cNvPicPr>
            <a:picLocks noChangeAspect="1"/>
          </p:cNvPicPr>
          <p:nvPr/>
        </p:nvPicPr>
        <p:blipFill>
          <a:blip r:embed="rId5"/>
          <a:stretch>
            <a:fillRect/>
          </a:stretch>
        </p:blipFill>
        <p:spPr>
          <a:xfrm>
            <a:off x="517889" y="0"/>
            <a:ext cx="4237597" cy="3637771"/>
          </a:xfrm>
          <a:prstGeom prst="rect">
            <a:avLst/>
          </a:prstGeom>
        </p:spPr>
      </p:pic>
      <p:sp>
        <p:nvSpPr>
          <p:cNvPr id="29" name="Rectangle 2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4755485" y="3557847"/>
            <a:ext cx="6994149" cy="1779263"/>
          </a:xfrm>
          <a:prstGeom prst="rect">
            <a:avLst/>
          </a:prstGeom>
        </p:spPr>
        <p:txBody>
          <a:bodyPr vert="horz" lIns="91440" tIns="45720" rIns="91440" bIns="45720" rtlCol="0" anchor="ctr">
            <a:normAutofit fontScale="85000" lnSpcReduction="20000"/>
          </a:bodyPr>
          <a:lstStyle/>
          <a:p>
            <a:pPr algn="l" fontAlgn="base"/>
            <a:r>
              <a:rPr lang="en-IN" sz="2100" b="1" i="0" dirty="0">
                <a:solidFill>
                  <a:schemeClr val="accent6"/>
                </a:solidFill>
                <a:effectLst/>
              </a:rPr>
              <a:t>Terminology</a:t>
            </a:r>
            <a:endParaRPr lang="en-IN" b="1" i="0" dirty="0">
              <a:solidFill>
                <a:schemeClr val="accent6"/>
              </a:solidFill>
              <a:effectLst/>
            </a:endParaRPr>
          </a:p>
          <a:p>
            <a:pPr marL="285750" indent="-285750" algn="l" fontAlgn="base">
              <a:buFont typeface="Arial" panose="020B0604020202020204" pitchFamily="34" charset="0"/>
              <a:buChar char="•"/>
            </a:pPr>
            <a:r>
              <a:rPr lang="en-IN" b="1" i="0" dirty="0">
                <a:solidFill>
                  <a:srgbClr val="273239"/>
                </a:solidFill>
                <a:effectLst/>
              </a:rPr>
              <a:t>Formal Parameter:</a:t>
            </a:r>
            <a:r>
              <a:rPr lang="en-IN" b="0" i="0" dirty="0">
                <a:solidFill>
                  <a:srgbClr val="273239"/>
                </a:solidFill>
                <a:effectLst/>
              </a:rPr>
              <a:t> </a:t>
            </a:r>
            <a:r>
              <a:rPr lang="en-IN" sz="1300" b="0" i="0" dirty="0">
                <a:solidFill>
                  <a:srgbClr val="273239"/>
                </a:solidFill>
                <a:effectLst/>
              </a:rPr>
              <a:t>A variable and its type as they appear in the prototype of the function.</a:t>
            </a:r>
          </a:p>
          <a:p>
            <a:pPr marL="285750" indent="-285750" algn="l" fontAlgn="base">
              <a:buFont typeface="Arial" panose="020B0604020202020204" pitchFamily="34" charset="0"/>
              <a:buChar char="•"/>
            </a:pPr>
            <a:r>
              <a:rPr lang="en-IN" b="1" i="0" dirty="0">
                <a:solidFill>
                  <a:srgbClr val="273239"/>
                </a:solidFill>
                <a:effectLst/>
              </a:rPr>
              <a:t>Actual Parameter:</a:t>
            </a:r>
            <a:r>
              <a:rPr lang="en-IN" b="0" i="0" dirty="0">
                <a:solidFill>
                  <a:srgbClr val="273239"/>
                </a:solidFill>
                <a:effectLst/>
              </a:rPr>
              <a:t> </a:t>
            </a:r>
            <a:r>
              <a:rPr lang="en-IN" sz="1300" dirty="0">
                <a:solidFill>
                  <a:srgbClr val="273239"/>
                </a:solidFill>
              </a:rPr>
              <a:t>The variable or expression corresponding to a formal parameter that appears in the function call in the calling environment.</a:t>
            </a:r>
          </a:p>
          <a:p>
            <a:pPr marL="285750" indent="-285750" algn="l" fontAlgn="base">
              <a:buFont typeface="Arial" panose="020B0604020202020204" pitchFamily="34" charset="0"/>
              <a:buChar char="•"/>
            </a:pPr>
            <a:r>
              <a:rPr lang="en-IN" b="1" i="0" dirty="0">
                <a:solidFill>
                  <a:srgbClr val="273239"/>
                </a:solidFill>
                <a:effectLst/>
              </a:rPr>
              <a:t>Modes:</a:t>
            </a:r>
            <a:endParaRPr lang="en-IN" b="0" i="0" dirty="0">
              <a:solidFill>
                <a:srgbClr val="273239"/>
              </a:solidFill>
              <a:effectLst/>
            </a:endParaRPr>
          </a:p>
          <a:p>
            <a:pPr marL="742950" lvl="1" indent="-285750" algn="l" fontAlgn="base">
              <a:buFont typeface="Arial" panose="020B0604020202020204" pitchFamily="34" charset="0"/>
              <a:buChar char="•"/>
            </a:pPr>
            <a:r>
              <a:rPr lang="en-IN" b="1" i="0" dirty="0">
                <a:solidFill>
                  <a:srgbClr val="273239"/>
                </a:solidFill>
                <a:effectLst/>
              </a:rPr>
              <a:t>IN:</a:t>
            </a:r>
            <a:r>
              <a:rPr lang="en-IN" b="0" i="0" dirty="0">
                <a:solidFill>
                  <a:srgbClr val="273239"/>
                </a:solidFill>
                <a:effectLst/>
              </a:rPr>
              <a:t> </a:t>
            </a:r>
            <a:r>
              <a:rPr lang="en-IN" sz="1300" b="0" i="0" dirty="0">
                <a:solidFill>
                  <a:srgbClr val="273239"/>
                </a:solidFill>
                <a:effectLst/>
              </a:rPr>
              <a:t>Passes info from caller to the callee.</a:t>
            </a:r>
          </a:p>
          <a:p>
            <a:pPr marL="742950" lvl="1" indent="-285750" algn="l" fontAlgn="base">
              <a:buFont typeface="Arial" panose="020B0604020202020204" pitchFamily="34" charset="0"/>
              <a:buChar char="•"/>
            </a:pPr>
            <a:r>
              <a:rPr lang="en-IN" b="1" i="0" dirty="0">
                <a:solidFill>
                  <a:srgbClr val="273239"/>
                </a:solidFill>
                <a:effectLst/>
              </a:rPr>
              <a:t>OUT:</a:t>
            </a:r>
            <a:r>
              <a:rPr lang="en-IN" b="0" i="0" dirty="0">
                <a:solidFill>
                  <a:srgbClr val="273239"/>
                </a:solidFill>
                <a:effectLst/>
              </a:rPr>
              <a:t> </a:t>
            </a:r>
            <a:r>
              <a:rPr lang="en-IN" sz="1300" b="0" i="0" dirty="0">
                <a:solidFill>
                  <a:srgbClr val="273239"/>
                </a:solidFill>
                <a:effectLst/>
              </a:rPr>
              <a:t>Callee writes values in the caller.</a:t>
            </a:r>
          </a:p>
          <a:p>
            <a:pPr marL="742950" lvl="1" indent="-285750" algn="l" fontAlgn="base">
              <a:buFont typeface="Arial" panose="020B0604020202020204" pitchFamily="34" charset="0"/>
              <a:buChar char="•"/>
            </a:pPr>
            <a:r>
              <a:rPr lang="en-IN" b="1" i="0" dirty="0">
                <a:solidFill>
                  <a:srgbClr val="273239"/>
                </a:solidFill>
                <a:effectLst/>
              </a:rPr>
              <a:t>IN/OUT:</a:t>
            </a:r>
            <a:r>
              <a:rPr lang="en-IN" b="0" i="0" dirty="0">
                <a:solidFill>
                  <a:srgbClr val="273239"/>
                </a:solidFill>
                <a:effectLst/>
              </a:rPr>
              <a:t> </a:t>
            </a:r>
            <a:r>
              <a:rPr lang="en-IN" sz="1300" b="0" i="0" dirty="0">
                <a:solidFill>
                  <a:srgbClr val="273239"/>
                </a:solidFill>
                <a:effectLst/>
              </a:rPr>
              <a:t>The caller tells the callee the value of the variable, </a:t>
            </a:r>
          </a:p>
          <a:p>
            <a:pPr lvl="1" algn="l" fontAlgn="base"/>
            <a:r>
              <a:rPr lang="en-IN" sz="1300" b="0" i="0" dirty="0">
                <a:solidFill>
                  <a:srgbClr val="273239"/>
                </a:solidFill>
                <a:effectLst/>
              </a:rPr>
              <a:t>	                   which may be updated by the callee.</a:t>
            </a:r>
          </a:p>
        </p:txBody>
      </p:sp>
      <p:sp>
        <p:nvSpPr>
          <p:cNvPr id="13" name="TextBox 12">
            <a:extLst>
              <a:ext uri="{FF2B5EF4-FFF2-40B4-BE49-F238E27FC236}">
                <a16:creationId xmlns:a16="http://schemas.microsoft.com/office/drawing/2014/main" id="{B0C1D8C3-AEC9-0C3C-FC5E-2892615DBA8B}"/>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Tree>
    <p:extLst>
      <p:ext uri="{BB962C8B-B14F-4D97-AF65-F5344CB8AC3E}">
        <p14:creationId xmlns:p14="http://schemas.microsoft.com/office/powerpoint/2010/main" val="24857361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F</a:t>
            </a:r>
            <a:r>
              <a:rPr lang="en-IN" sz="5400" b="1" i="0" dirty="0">
                <a:solidFill>
                  <a:srgbClr val="273239"/>
                </a:solidFill>
                <a:effectLst/>
                <a:latin typeface="+mn-lt"/>
              </a:rPr>
              <a:t>unctions : </a:t>
            </a:r>
            <a:r>
              <a:rPr lang="en-IN" sz="5400" b="1" dirty="0">
                <a:solidFill>
                  <a:schemeClr val="accent2"/>
                </a:solidFill>
                <a:latin typeface="+mn-lt"/>
              </a:rPr>
              <a:t>Types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DEC8EA9-B9AB-A13D-AE2C-0DF0E9A8479A}"/>
              </a:ext>
            </a:extLst>
          </p:cNvPr>
          <p:cNvPicPr>
            <a:picLocks noChangeAspect="1"/>
          </p:cNvPicPr>
          <p:nvPr/>
        </p:nvPicPr>
        <p:blipFill>
          <a:blip r:embed="rId3"/>
          <a:stretch>
            <a:fillRect/>
          </a:stretch>
        </p:blipFill>
        <p:spPr>
          <a:xfrm>
            <a:off x="1627803" y="1763839"/>
            <a:ext cx="6286500" cy="2948120"/>
          </a:xfrm>
          <a:prstGeom prst="rect">
            <a:avLst/>
          </a:prstGeom>
        </p:spPr>
      </p:pic>
      <p:pic>
        <p:nvPicPr>
          <p:cNvPr id="7" name="Picture 6">
            <a:extLst>
              <a:ext uri="{FF2B5EF4-FFF2-40B4-BE49-F238E27FC236}">
                <a16:creationId xmlns:a16="http://schemas.microsoft.com/office/drawing/2014/main" id="{767233D9-4EC9-302C-AB96-56C9F37BDC7B}"/>
              </a:ext>
            </a:extLst>
          </p:cNvPr>
          <p:cNvPicPr>
            <a:picLocks noChangeAspect="1"/>
          </p:cNvPicPr>
          <p:nvPr/>
        </p:nvPicPr>
        <p:blipFill>
          <a:blip r:embed="rId4"/>
          <a:stretch>
            <a:fillRect/>
          </a:stretch>
        </p:blipFill>
        <p:spPr>
          <a:xfrm>
            <a:off x="7736227" y="3961070"/>
            <a:ext cx="4330277" cy="409575"/>
          </a:xfrm>
          <a:prstGeom prst="rect">
            <a:avLst/>
          </a:prstGeom>
        </p:spPr>
      </p:pic>
      <p:sp>
        <p:nvSpPr>
          <p:cNvPr id="11" name="TextBox 10">
            <a:extLst>
              <a:ext uri="{FF2B5EF4-FFF2-40B4-BE49-F238E27FC236}">
                <a16:creationId xmlns:a16="http://schemas.microsoft.com/office/drawing/2014/main" id="{AEF6287A-B2F4-4342-8C30-0E4CE24BCB74}"/>
              </a:ext>
            </a:extLst>
          </p:cNvPr>
          <p:cNvSpPr txBox="1"/>
          <p:nvPr/>
        </p:nvSpPr>
        <p:spPr>
          <a:xfrm>
            <a:off x="7613779" y="2861098"/>
            <a:ext cx="4575172" cy="1138773"/>
          </a:xfrm>
          <a:prstGeom prst="rect">
            <a:avLst/>
          </a:prstGeom>
          <a:noFill/>
        </p:spPr>
        <p:txBody>
          <a:bodyPr wrap="square">
            <a:spAutoFit/>
          </a:bodyPr>
          <a:lstStyle/>
          <a:p>
            <a:pPr algn="l" fontAlgn="base"/>
            <a:r>
              <a:rPr lang="en-IN" b="1" i="0" dirty="0">
                <a:solidFill>
                  <a:srgbClr val="273239"/>
                </a:solidFill>
                <a:effectLst/>
                <a:latin typeface="Nunito" pitchFamily="2" charset="0"/>
              </a:rPr>
              <a:t>Advantages of C library functions</a:t>
            </a:r>
          </a:p>
          <a:p>
            <a:pPr marL="171450" indent="-171450" algn="l" fontAlgn="base">
              <a:buFont typeface="Arial" panose="020B0604020202020204" pitchFamily="34" charset="0"/>
              <a:buChar char="•"/>
            </a:pPr>
            <a:r>
              <a:rPr lang="en-IN" sz="1600" b="0" i="0" dirty="0">
                <a:solidFill>
                  <a:srgbClr val="273239"/>
                </a:solidFill>
                <a:effectLst/>
              </a:rPr>
              <a:t>Easy to use and optimized for better performance.</a:t>
            </a:r>
          </a:p>
          <a:p>
            <a:pPr marL="171450" indent="-171450" algn="l" fontAlgn="base">
              <a:buFont typeface="Arial" panose="020B0604020202020204" pitchFamily="34" charset="0"/>
              <a:buChar char="•"/>
            </a:pPr>
            <a:r>
              <a:rPr lang="en-IN" sz="1600" dirty="0">
                <a:solidFill>
                  <a:srgbClr val="273239"/>
                </a:solidFill>
              </a:rPr>
              <a:t>S</a:t>
            </a:r>
            <a:r>
              <a:rPr lang="en-IN" sz="1600" b="0" i="0" dirty="0">
                <a:solidFill>
                  <a:srgbClr val="273239"/>
                </a:solidFill>
                <a:effectLst/>
              </a:rPr>
              <a:t>ave a lot of time i.e. function development time.</a:t>
            </a:r>
          </a:p>
          <a:p>
            <a:pPr marL="171450" indent="-171450" algn="l" fontAlgn="base">
              <a:buFont typeface="Arial" panose="020B0604020202020204" pitchFamily="34" charset="0"/>
              <a:buChar char="•"/>
            </a:pPr>
            <a:r>
              <a:rPr lang="en-IN" sz="1600" b="0" i="0" dirty="0">
                <a:solidFill>
                  <a:srgbClr val="273239"/>
                </a:solidFill>
                <a:effectLst/>
              </a:rPr>
              <a:t>Convenient as they always work.</a:t>
            </a:r>
          </a:p>
        </p:txBody>
      </p:sp>
      <p:sp>
        <p:nvSpPr>
          <p:cNvPr id="13" name="TextBox 12">
            <a:extLst>
              <a:ext uri="{FF2B5EF4-FFF2-40B4-BE49-F238E27FC236}">
                <a16:creationId xmlns:a16="http://schemas.microsoft.com/office/drawing/2014/main" id="{64D50D87-7BA2-E1F5-5518-590535E08EED}"/>
              </a:ext>
            </a:extLst>
          </p:cNvPr>
          <p:cNvSpPr txBox="1"/>
          <p:nvPr/>
        </p:nvSpPr>
        <p:spPr>
          <a:xfrm>
            <a:off x="1859532" y="4333347"/>
            <a:ext cx="2596242" cy="369332"/>
          </a:xfrm>
          <a:prstGeom prst="rect">
            <a:avLst/>
          </a:prstGeom>
          <a:noFill/>
        </p:spPr>
        <p:txBody>
          <a:bodyPr wrap="square">
            <a:spAutoFit/>
          </a:bodyPr>
          <a:lstStyle/>
          <a:p>
            <a:r>
              <a:rPr lang="en-IN" b="1" i="0" dirty="0">
                <a:solidFill>
                  <a:srgbClr val="273239"/>
                </a:solidFill>
                <a:effectLst/>
                <a:latin typeface="Nunito" pitchFamily="2" charset="0"/>
              </a:rPr>
              <a:t>tailor-made functions</a:t>
            </a:r>
            <a:endParaRPr lang="en-IN" dirty="0"/>
          </a:p>
        </p:txBody>
      </p:sp>
      <p:sp>
        <p:nvSpPr>
          <p:cNvPr id="15" name="TextBox 14">
            <a:extLst>
              <a:ext uri="{FF2B5EF4-FFF2-40B4-BE49-F238E27FC236}">
                <a16:creationId xmlns:a16="http://schemas.microsoft.com/office/drawing/2014/main" id="{0EA00822-E378-4E73-E152-5811A21746AE}"/>
              </a:ext>
            </a:extLst>
          </p:cNvPr>
          <p:cNvSpPr txBox="1"/>
          <p:nvPr/>
        </p:nvSpPr>
        <p:spPr>
          <a:xfrm>
            <a:off x="434683" y="4786182"/>
            <a:ext cx="5844819" cy="1107996"/>
          </a:xfrm>
          <a:prstGeom prst="rect">
            <a:avLst/>
          </a:prstGeom>
          <a:noFill/>
        </p:spPr>
        <p:txBody>
          <a:bodyPr wrap="square">
            <a:spAutoFit/>
          </a:bodyPr>
          <a:lstStyle/>
          <a:p>
            <a:r>
              <a:rPr lang="en-IN" b="1" dirty="0">
                <a:solidFill>
                  <a:srgbClr val="273239"/>
                </a:solidFill>
                <a:latin typeface="Nunito" pitchFamily="2" charset="0"/>
              </a:rPr>
              <a:t>Advantages of User-Defined Functions</a:t>
            </a:r>
          </a:p>
          <a:p>
            <a:pPr marL="285750" indent="-285750">
              <a:buFont typeface="Arial" panose="020B0604020202020204" pitchFamily="34" charset="0"/>
              <a:buChar char="•"/>
            </a:pPr>
            <a:r>
              <a:rPr lang="en-IN" sz="1600" dirty="0">
                <a:solidFill>
                  <a:srgbClr val="273239"/>
                </a:solidFill>
              </a:rPr>
              <a:t>Changeable functions can be modified as per need.</a:t>
            </a:r>
          </a:p>
          <a:p>
            <a:pPr marL="285750" indent="-285750">
              <a:buFont typeface="Arial" panose="020B0604020202020204" pitchFamily="34" charset="0"/>
              <a:buChar char="•"/>
            </a:pPr>
            <a:r>
              <a:rPr lang="en-IN" sz="1600" dirty="0">
                <a:solidFill>
                  <a:srgbClr val="273239"/>
                </a:solidFill>
              </a:rPr>
              <a:t>The Code of these functions is reusable in other programs.</a:t>
            </a:r>
          </a:p>
          <a:p>
            <a:pPr marL="285750" indent="-285750">
              <a:buFont typeface="Arial" panose="020B0604020202020204" pitchFamily="34" charset="0"/>
              <a:buChar char="•"/>
            </a:pPr>
            <a:r>
              <a:rPr lang="en-IN" sz="1600" dirty="0">
                <a:solidFill>
                  <a:srgbClr val="273239"/>
                </a:solidFill>
              </a:rPr>
              <a:t>These functions are easy to understand, debug and maintain.</a:t>
            </a:r>
          </a:p>
        </p:txBody>
      </p:sp>
    </p:spTree>
    <p:extLst>
      <p:ext uri="{BB962C8B-B14F-4D97-AF65-F5344CB8AC3E}">
        <p14:creationId xmlns:p14="http://schemas.microsoft.com/office/powerpoint/2010/main" val="37516502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dirty="0">
                <a:solidFill>
                  <a:schemeClr val="accent2"/>
                </a:solidFill>
                <a:latin typeface="+mn-lt"/>
              </a:rPr>
              <a:t>M</a:t>
            </a:r>
            <a:r>
              <a:rPr lang="en-IN" sz="5400" b="1" dirty="0">
                <a:latin typeface="+mn-lt"/>
              </a:rPr>
              <a:t>ain</a:t>
            </a:r>
            <a:r>
              <a:rPr lang="en-IN" sz="5400" b="1" dirty="0">
                <a:solidFill>
                  <a:schemeClr val="accent2"/>
                </a:solidFill>
                <a:latin typeface="+mn-lt"/>
              </a:rPr>
              <a:t> F</a:t>
            </a:r>
            <a:r>
              <a:rPr lang="en-IN" sz="5400" b="1" dirty="0">
                <a:latin typeface="+mn-lt"/>
              </a:rPr>
              <a:t>unction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16" name="TextBox 15">
            <a:extLst>
              <a:ext uri="{FF2B5EF4-FFF2-40B4-BE49-F238E27FC236}">
                <a16:creationId xmlns:a16="http://schemas.microsoft.com/office/drawing/2014/main" id="{5D14C589-AB88-20EB-6665-9CB73E652225}"/>
              </a:ext>
            </a:extLst>
          </p:cNvPr>
          <p:cNvSpPr txBox="1"/>
          <p:nvPr/>
        </p:nvSpPr>
        <p:spPr>
          <a:xfrm>
            <a:off x="669036" y="1732647"/>
            <a:ext cx="10853928"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273239"/>
                </a:solidFill>
                <a:latin typeface="Nunito" pitchFamily="2" charset="0"/>
              </a:rPr>
              <a:t>A</a:t>
            </a:r>
            <a:r>
              <a:rPr lang="en-IN" b="0" i="0" dirty="0">
                <a:solidFill>
                  <a:srgbClr val="273239"/>
                </a:solidFill>
                <a:effectLst/>
                <a:latin typeface="Nunito" pitchFamily="2" charset="0"/>
              </a:rPr>
              <a:t>n integral part of the programming languages such as C, C++, and Java.</a:t>
            </a:r>
          </a:p>
          <a:p>
            <a:pPr marL="285750" indent="-285750">
              <a:buFont typeface="Arial" panose="020B0604020202020204" pitchFamily="34" charset="0"/>
              <a:buChar char="•"/>
            </a:pPr>
            <a:r>
              <a:rPr lang="en-IN" b="0" i="0" dirty="0">
                <a:solidFill>
                  <a:srgbClr val="273239"/>
                </a:solidFill>
                <a:effectLst/>
                <a:latin typeface="Nunito" pitchFamily="2" charset="0"/>
              </a:rPr>
              <a:t>Entry point of a program where the execution of a program starts. </a:t>
            </a:r>
          </a:p>
          <a:p>
            <a:pPr marL="285750" indent="-285750">
              <a:buFont typeface="Arial" panose="020B0604020202020204" pitchFamily="34" charset="0"/>
              <a:buChar char="•"/>
            </a:pPr>
            <a:r>
              <a:rPr lang="en-IN" b="0" i="0" dirty="0">
                <a:solidFill>
                  <a:srgbClr val="273239"/>
                </a:solidFill>
                <a:effectLst/>
                <a:latin typeface="Nunito" pitchFamily="2" charset="0"/>
              </a:rPr>
              <a:t>It is a user-defined function that is mandatory for the execution of a program.</a:t>
            </a:r>
          </a:p>
          <a:p>
            <a:pPr marL="285750" indent="-285750">
              <a:buFont typeface="Arial" panose="020B0604020202020204" pitchFamily="34" charset="0"/>
              <a:buChar char="•"/>
            </a:pPr>
            <a:endParaRPr lang="en-IN" dirty="0"/>
          </a:p>
        </p:txBody>
      </p:sp>
      <p:pic>
        <p:nvPicPr>
          <p:cNvPr id="19" name="Picture 18">
            <a:extLst>
              <a:ext uri="{FF2B5EF4-FFF2-40B4-BE49-F238E27FC236}">
                <a16:creationId xmlns:a16="http://schemas.microsoft.com/office/drawing/2014/main" id="{8F5D248B-1B6D-A878-F3F5-B1DC0168C2D0}"/>
              </a:ext>
            </a:extLst>
          </p:cNvPr>
          <p:cNvPicPr>
            <a:picLocks noChangeAspect="1"/>
          </p:cNvPicPr>
          <p:nvPr/>
        </p:nvPicPr>
        <p:blipFill>
          <a:blip r:embed="rId3"/>
          <a:stretch>
            <a:fillRect/>
          </a:stretch>
        </p:blipFill>
        <p:spPr>
          <a:xfrm>
            <a:off x="1035503" y="2808514"/>
            <a:ext cx="3981450" cy="2372113"/>
          </a:xfrm>
          <a:prstGeom prst="rect">
            <a:avLst/>
          </a:prstGeom>
        </p:spPr>
      </p:pic>
      <p:pic>
        <p:nvPicPr>
          <p:cNvPr id="21" name="Picture 20">
            <a:extLst>
              <a:ext uri="{FF2B5EF4-FFF2-40B4-BE49-F238E27FC236}">
                <a16:creationId xmlns:a16="http://schemas.microsoft.com/office/drawing/2014/main" id="{863144A9-3B21-C304-BF27-14B9EC214783}"/>
              </a:ext>
            </a:extLst>
          </p:cNvPr>
          <p:cNvPicPr>
            <a:picLocks noChangeAspect="1"/>
          </p:cNvPicPr>
          <p:nvPr/>
        </p:nvPicPr>
        <p:blipFill>
          <a:blip r:embed="rId4"/>
          <a:stretch>
            <a:fillRect/>
          </a:stretch>
        </p:blipFill>
        <p:spPr>
          <a:xfrm>
            <a:off x="1035503" y="5180627"/>
            <a:ext cx="6848475" cy="818957"/>
          </a:xfrm>
          <a:prstGeom prst="rect">
            <a:avLst/>
          </a:prstGeom>
        </p:spPr>
      </p:pic>
      <p:pic>
        <p:nvPicPr>
          <p:cNvPr id="23" name="Picture 22">
            <a:extLst>
              <a:ext uri="{FF2B5EF4-FFF2-40B4-BE49-F238E27FC236}">
                <a16:creationId xmlns:a16="http://schemas.microsoft.com/office/drawing/2014/main" id="{7DD1F349-604D-623D-8C58-D03213C69BBA}"/>
              </a:ext>
            </a:extLst>
          </p:cNvPr>
          <p:cNvPicPr>
            <a:picLocks noChangeAspect="1"/>
          </p:cNvPicPr>
          <p:nvPr/>
        </p:nvPicPr>
        <p:blipFill>
          <a:blip r:embed="rId5"/>
          <a:stretch>
            <a:fillRect/>
          </a:stretch>
        </p:blipFill>
        <p:spPr>
          <a:xfrm>
            <a:off x="5016954" y="2808514"/>
            <a:ext cx="6506010" cy="1549255"/>
          </a:xfrm>
          <a:prstGeom prst="rect">
            <a:avLst/>
          </a:prstGeom>
        </p:spPr>
      </p:pic>
      <p:pic>
        <p:nvPicPr>
          <p:cNvPr id="25" name="Picture 24">
            <a:extLst>
              <a:ext uri="{FF2B5EF4-FFF2-40B4-BE49-F238E27FC236}">
                <a16:creationId xmlns:a16="http://schemas.microsoft.com/office/drawing/2014/main" id="{5F75AC6E-9323-BC29-FE7C-DF623F621BED}"/>
              </a:ext>
            </a:extLst>
          </p:cNvPr>
          <p:cNvPicPr>
            <a:picLocks noChangeAspect="1"/>
          </p:cNvPicPr>
          <p:nvPr/>
        </p:nvPicPr>
        <p:blipFill>
          <a:blip r:embed="rId6"/>
          <a:stretch>
            <a:fillRect/>
          </a:stretch>
        </p:blipFill>
        <p:spPr>
          <a:xfrm>
            <a:off x="5016953" y="4357769"/>
            <a:ext cx="3552825" cy="1247775"/>
          </a:xfrm>
          <a:prstGeom prst="rect">
            <a:avLst/>
          </a:prstGeom>
        </p:spPr>
      </p:pic>
    </p:spTree>
    <p:extLst>
      <p:ext uri="{BB962C8B-B14F-4D97-AF65-F5344CB8AC3E}">
        <p14:creationId xmlns:p14="http://schemas.microsoft.com/office/powerpoint/2010/main" val="41699658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6600" b="1" i="0" dirty="0">
                <a:solidFill>
                  <a:schemeClr val="accent6"/>
                </a:solidFill>
                <a:effectLst/>
                <a:latin typeface="+mn-lt"/>
              </a:rPr>
              <a:t>P</a:t>
            </a:r>
            <a:r>
              <a:rPr lang="en-IN" sz="6600" b="1" i="0" dirty="0">
                <a:solidFill>
                  <a:srgbClr val="273239"/>
                </a:solidFill>
                <a:effectLst/>
                <a:latin typeface="+mn-lt"/>
              </a:rPr>
              <a:t>redefined </a:t>
            </a:r>
            <a:r>
              <a:rPr lang="en-IN" sz="6600" b="1" i="0" dirty="0">
                <a:solidFill>
                  <a:schemeClr val="accent6"/>
                </a:solidFill>
                <a:effectLst/>
                <a:latin typeface="+mn-lt"/>
              </a:rPr>
              <a:t>I</a:t>
            </a:r>
            <a:r>
              <a:rPr lang="en-IN" sz="6600" b="1" i="0" dirty="0">
                <a:solidFill>
                  <a:srgbClr val="273239"/>
                </a:solidFill>
                <a:effectLst/>
                <a:latin typeface="+mn-lt"/>
              </a:rPr>
              <a:t>dentifier</a:t>
            </a:r>
            <a:endParaRPr lang="en-IN" sz="6600" b="1" dirty="0">
              <a:solidFill>
                <a:schemeClr val="accent6"/>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6" name="TextBox 5">
            <a:extLst>
              <a:ext uri="{FF2B5EF4-FFF2-40B4-BE49-F238E27FC236}">
                <a16:creationId xmlns:a16="http://schemas.microsoft.com/office/drawing/2014/main" id="{D77B5ADB-D9E1-69F3-3EAE-8ACA4111D0B4}"/>
              </a:ext>
            </a:extLst>
          </p:cNvPr>
          <p:cNvSpPr txBox="1"/>
          <p:nvPr/>
        </p:nvSpPr>
        <p:spPr>
          <a:xfrm>
            <a:off x="8538288" y="1996007"/>
            <a:ext cx="3320920" cy="923330"/>
          </a:xfrm>
          <a:prstGeom prst="rect">
            <a:avLst/>
          </a:prstGeom>
          <a:noFill/>
        </p:spPr>
        <p:txBody>
          <a:bodyPr wrap="square">
            <a:spAutoFit/>
          </a:bodyPr>
          <a:lstStyle/>
          <a:p>
            <a:r>
              <a:rPr lang="en-IN" b="0" i="1" dirty="0">
                <a:solidFill>
                  <a:srgbClr val="273239"/>
                </a:solidFill>
                <a:effectLst/>
                <a:latin typeface="Nunito" pitchFamily="2" charset="0"/>
              </a:rPr>
              <a:t>__</a:t>
            </a:r>
            <a:r>
              <a:rPr lang="en-IN" b="0" i="1" dirty="0" err="1">
                <a:solidFill>
                  <a:srgbClr val="273239"/>
                </a:solidFill>
                <a:effectLst/>
                <a:latin typeface="Nunito" pitchFamily="2" charset="0"/>
              </a:rPr>
              <a:t>func</a:t>
            </a:r>
            <a:r>
              <a:rPr lang="en-IN" b="0" i="1" dirty="0">
                <a:solidFill>
                  <a:srgbClr val="273239"/>
                </a:solidFill>
                <a:effectLst/>
                <a:latin typeface="Nunito" pitchFamily="2" charset="0"/>
              </a:rPr>
              <a:t>__  </a:t>
            </a:r>
            <a:r>
              <a:rPr lang="en-IN" b="0" i="1" dirty="0">
                <a:solidFill>
                  <a:srgbClr val="273239"/>
                </a:solidFill>
                <a:effectLst/>
                <a:latin typeface="Nunito" pitchFamily="2" charset="0"/>
                <a:sym typeface="Wingdings" panose="05000000000000000000" pitchFamily="2" charset="2"/>
              </a:rPr>
              <a:t> Function Name</a:t>
            </a:r>
          </a:p>
          <a:p>
            <a:r>
              <a:rPr lang="en-IN" i="1" dirty="0">
                <a:solidFill>
                  <a:srgbClr val="273239"/>
                </a:solidFill>
                <a:latin typeface="Nunito" pitchFamily="2" charset="0"/>
                <a:sym typeface="Wingdings" panose="05000000000000000000" pitchFamily="2" charset="2"/>
              </a:rPr>
              <a:t>__LINE__   Line Number</a:t>
            </a:r>
          </a:p>
          <a:p>
            <a:r>
              <a:rPr lang="en-IN" i="1" dirty="0">
                <a:solidFill>
                  <a:srgbClr val="273239"/>
                </a:solidFill>
                <a:latin typeface="Nunito" pitchFamily="2" charset="0"/>
                <a:sym typeface="Wingdings" panose="05000000000000000000" pitchFamily="2" charset="2"/>
              </a:rPr>
              <a:t>__FILE__   Fine Name</a:t>
            </a:r>
            <a:endParaRPr lang="en-IN" dirty="0"/>
          </a:p>
        </p:txBody>
      </p:sp>
      <p:pic>
        <p:nvPicPr>
          <p:cNvPr id="13" name="Picture 12">
            <a:extLst>
              <a:ext uri="{FF2B5EF4-FFF2-40B4-BE49-F238E27FC236}">
                <a16:creationId xmlns:a16="http://schemas.microsoft.com/office/drawing/2014/main" id="{D088783E-9EC3-2CF2-7D24-3CF00CF6350D}"/>
              </a:ext>
            </a:extLst>
          </p:cNvPr>
          <p:cNvPicPr>
            <a:picLocks noChangeAspect="1"/>
          </p:cNvPicPr>
          <p:nvPr/>
        </p:nvPicPr>
        <p:blipFill>
          <a:blip r:embed="rId3"/>
          <a:stretch>
            <a:fillRect/>
          </a:stretch>
        </p:blipFill>
        <p:spPr>
          <a:xfrm>
            <a:off x="838200" y="1996007"/>
            <a:ext cx="7624665" cy="2962275"/>
          </a:xfrm>
          <a:prstGeom prst="rect">
            <a:avLst/>
          </a:prstGeom>
        </p:spPr>
      </p:pic>
      <p:pic>
        <p:nvPicPr>
          <p:cNvPr id="15" name="Picture 14">
            <a:extLst>
              <a:ext uri="{FF2B5EF4-FFF2-40B4-BE49-F238E27FC236}">
                <a16:creationId xmlns:a16="http://schemas.microsoft.com/office/drawing/2014/main" id="{FDA9FC19-51E2-B429-00C5-0AC4152C8A23}"/>
              </a:ext>
            </a:extLst>
          </p:cNvPr>
          <p:cNvPicPr>
            <a:picLocks noChangeAspect="1"/>
          </p:cNvPicPr>
          <p:nvPr/>
        </p:nvPicPr>
        <p:blipFill>
          <a:blip r:embed="rId4"/>
          <a:stretch>
            <a:fillRect/>
          </a:stretch>
        </p:blipFill>
        <p:spPr>
          <a:xfrm>
            <a:off x="838200" y="5430823"/>
            <a:ext cx="4876800" cy="342900"/>
          </a:xfrm>
          <a:prstGeom prst="rect">
            <a:avLst/>
          </a:prstGeom>
        </p:spPr>
      </p:pic>
    </p:spTree>
    <p:extLst>
      <p:ext uri="{BB962C8B-B14F-4D97-AF65-F5344CB8AC3E}">
        <p14:creationId xmlns:p14="http://schemas.microsoft.com/office/powerpoint/2010/main" val="14143880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06B9081-6D36-FE1E-A965-DD260A65D56C}"/>
              </a:ext>
            </a:extLst>
          </p:cNvPr>
          <p:cNvPicPr>
            <a:picLocks noChangeAspect="1"/>
          </p:cNvPicPr>
          <p:nvPr/>
        </p:nvPicPr>
        <p:blipFill>
          <a:blip r:embed="rId2"/>
          <a:stretch>
            <a:fillRect/>
          </a:stretch>
        </p:blipFill>
        <p:spPr>
          <a:xfrm>
            <a:off x="637188" y="2203079"/>
            <a:ext cx="7625750" cy="4267992"/>
          </a:xfrm>
          <a:prstGeom prst="rect">
            <a:avLst/>
          </a:prstGeom>
        </p:spPr>
      </p:pic>
      <p:pic>
        <p:nvPicPr>
          <p:cNvPr id="6" name="Picture 5">
            <a:extLst>
              <a:ext uri="{FF2B5EF4-FFF2-40B4-BE49-F238E27FC236}">
                <a16:creationId xmlns:a16="http://schemas.microsoft.com/office/drawing/2014/main" id="{8A58D400-186E-92AF-61EA-86F961C6992E}"/>
              </a:ext>
            </a:extLst>
          </p:cNvPr>
          <p:cNvPicPr>
            <a:picLocks noChangeAspect="1"/>
          </p:cNvPicPr>
          <p:nvPr/>
        </p:nvPicPr>
        <p:blipFill>
          <a:blip r:embed="rId3"/>
          <a:stretch>
            <a:fillRect/>
          </a:stretch>
        </p:blipFill>
        <p:spPr>
          <a:xfrm>
            <a:off x="8262938" y="2208530"/>
            <a:ext cx="3120424" cy="2134870"/>
          </a:xfrm>
          <a:prstGeom prst="rect">
            <a:avLst/>
          </a:prstGeom>
        </p:spPr>
      </p:pic>
    </p:spTree>
    <p:extLst>
      <p:ext uri="{BB962C8B-B14F-4D97-AF65-F5344CB8AC3E}">
        <p14:creationId xmlns:p14="http://schemas.microsoft.com/office/powerpoint/2010/main" val="22730342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81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mn-lt"/>
              </a:rPr>
              <a:t>F</a:t>
            </a:r>
            <a:r>
              <a:rPr lang="en-IN" sz="6600" b="1" i="0" dirty="0">
                <a:solidFill>
                  <a:srgbClr val="273239"/>
                </a:solidFill>
                <a:effectLst/>
                <a:latin typeface="+mn-lt"/>
              </a:rPr>
              <a:t>unctions In </a:t>
            </a:r>
            <a:r>
              <a:rPr lang="en-IN" sz="6600" b="1" i="0" dirty="0">
                <a:solidFill>
                  <a:schemeClr val="accent2"/>
                </a:solidFill>
                <a:effectLst/>
                <a:latin typeface="+mn-lt"/>
              </a:rPr>
              <a:t>C</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sp>
        <p:nvSpPr>
          <p:cNvPr id="9" name="Rectangle: Rounded Corners 8">
            <a:extLst>
              <a:ext uri="{FF2B5EF4-FFF2-40B4-BE49-F238E27FC236}">
                <a16:creationId xmlns:a16="http://schemas.microsoft.com/office/drawing/2014/main" id="{95099F3E-1E90-1F9E-4E6A-059316016322}"/>
              </a:ext>
            </a:extLst>
          </p:cNvPr>
          <p:cNvSpPr/>
          <p:nvPr/>
        </p:nvSpPr>
        <p:spPr>
          <a:xfrm>
            <a:off x="2852835" y="4580786"/>
            <a:ext cx="2464836" cy="998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Explanations with Live Code Examples </a:t>
            </a:r>
            <a:endParaRPr lang="en-IN" b="1" dirty="0"/>
          </a:p>
        </p:txBody>
      </p:sp>
      <p:sp>
        <p:nvSpPr>
          <p:cNvPr id="11" name="Title 1">
            <a:extLst>
              <a:ext uri="{FF2B5EF4-FFF2-40B4-BE49-F238E27FC236}">
                <a16:creationId xmlns:a16="http://schemas.microsoft.com/office/drawing/2014/main" id="{5137E79A-D1BC-B631-232D-C818705CF41C}"/>
              </a:ext>
            </a:extLst>
          </p:cNvPr>
          <p:cNvSpPr txBox="1">
            <a:spLocks/>
          </p:cNvSpPr>
          <p:nvPr/>
        </p:nvSpPr>
        <p:spPr>
          <a:xfrm>
            <a:off x="838201" y="3068165"/>
            <a:ext cx="721441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57250" indent="-857250" fontAlgn="base">
              <a:buFont typeface="Wingdings" panose="05000000000000000000" pitchFamily="2" charset="2"/>
              <a:buChar char="Ø"/>
            </a:pPr>
            <a:r>
              <a:rPr lang="en-IN" sz="4800" b="1" dirty="0">
                <a:solidFill>
                  <a:schemeClr val="accent6"/>
                </a:solidFill>
                <a:latin typeface="+mn-lt"/>
              </a:rPr>
              <a:t>P</a:t>
            </a:r>
            <a:r>
              <a:rPr lang="en-IN" sz="4800" b="1" dirty="0">
                <a:solidFill>
                  <a:schemeClr val="accent2"/>
                </a:solidFill>
                <a:latin typeface="+mn-lt"/>
              </a:rPr>
              <a:t>arameter </a:t>
            </a:r>
            <a:r>
              <a:rPr lang="en-IN" sz="4800" b="1" i="1" dirty="0">
                <a:solidFill>
                  <a:schemeClr val="accent1"/>
                </a:solidFill>
                <a:latin typeface="+mn-lt"/>
              </a:rPr>
              <a:t>Vs</a:t>
            </a:r>
            <a:r>
              <a:rPr lang="en-IN" sz="4800" b="1" dirty="0">
                <a:solidFill>
                  <a:schemeClr val="accent2"/>
                </a:solidFill>
                <a:latin typeface="+mn-lt"/>
              </a:rPr>
              <a:t> </a:t>
            </a:r>
            <a:r>
              <a:rPr lang="en-IN" sz="4800" b="1" dirty="0">
                <a:solidFill>
                  <a:schemeClr val="accent6"/>
                </a:solidFill>
                <a:latin typeface="+mn-lt"/>
              </a:rPr>
              <a:t>A</a:t>
            </a:r>
            <a:r>
              <a:rPr lang="en-IN" sz="4800" b="1" dirty="0">
                <a:solidFill>
                  <a:schemeClr val="accent2"/>
                </a:solidFill>
                <a:latin typeface="+mn-lt"/>
              </a:rPr>
              <a:t>rgument</a:t>
            </a:r>
          </a:p>
        </p:txBody>
      </p:sp>
      <p:sp>
        <p:nvSpPr>
          <p:cNvPr id="12" name="Title 1">
            <a:extLst>
              <a:ext uri="{FF2B5EF4-FFF2-40B4-BE49-F238E27FC236}">
                <a16:creationId xmlns:a16="http://schemas.microsoft.com/office/drawing/2014/main" id="{C442CDE8-A7C5-F432-21F5-E948AE844E1D}"/>
              </a:ext>
            </a:extLst>
          </p:cNvPr>
          <p:cNvSpPr txBox="1">
            <a:spLocks/>
          </p:cNvSpPr>
          <p:nvPr/>
        </p:nvSpPr>
        <p:spPr>
          <a:xfrm>
            <a:off x="838200" y="1836519"/>
            <a:ext cx="54836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Wingdings" panose="05000000000000000000" pitchFamily="2" charset="2"/>
              <a:buChar char="Ø"/>
            </a:pPr>
            <a:r>
              <a:rPr lang="en-IN" sz="4800" b="1" dirty="0">
                <a:solidFill>
                  <a:schemeClr val="accent2"/>
                </a:solidFill>
                <a:latin typeface="+mn-lt"/>
              </a:rPr>
              <a:t>V</a:t>
            </a:r>
            <a:r>
              <a:rPr lang="en-IN" sz="4800" b="1" dirty="0">
                <a:solidFill>
                  <a:schemeClr val="accent6"/>
                </a:solidFill>
                <a:latin typeface="+mn-lt"/>
              </a:rPr>
              <a:t>ariadic</a:t>
            </a:r>
            <a:r>
              <a:rPr lang="en-IN" sz="4800" b="1" dirty="0">
                <a:solidFill>
                  <a:schemeClr val="accent2"/>
                </a:solidFill>
                <a:latin typeface="+mn-lt"/>
              </a:rPr>
              <a:t> F</a:t>
            </a:r>
            <a:r>
              <a:rPr lang="en-IN" sz="4800" b="1" dirty="0">
                <a:latin typeface="+mn-lt"/>
              </a:rPr>
              <a:t>unction</a:t>
            </a:r>
          </a:p>
        </p:txBody>
      </p:sp>
    </p:spTree>
    <p:extLst>
      <p:ext uri="{BB962C8B-B14F-4D97-AF65-F5344CB8AC3E}">
        <p14:creationId xmlns:p14="http://schemas.microsoft.com/office/powerpoint/2010/main" val="4237135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C10A945-4E5D-878C-A84A-99F8C339E17A}"/>
              </a:ext>
            </a:extLst>
          </p:cNvPr>
          <p:cNvSpPr>
            <a:spLocks noGrp="1"/>
          </p:cNvSpPr>
          <p:nvPr>
            <p:ph type="title"/>
          </p:nvPr>
        </p:nvSpPr>
        <p:spPr>
          <a:xfrm>
            <a:off x="660041" y="2767106"/>
            <a:ext cx="2880828" cy="3071906"/>
          </a:xfrm>
          <a:prstGeom prst="rect">
            <a:avLst/>
          </a:prstGeom>
        </p:spPr>
        <p:txBody>
          <a:bodyPr vert="horz" lIns="91440" tIns="45720" rIns="91440" bIns="45720" rtlCol="0" anchor="t">
            <a:normAutofit/>
          </a:bodyPr>
          <a:lstStyle/>
          <a:p>
            <a:r>
              <a:rPr lang="en-US" sz="4000" b="1" i="0" kern="1200">
                <a:solidFill>
                  <a:srgbClr val="FFFFFF"/>
                </a:solidFill>
                <a:effectLst/>
                <a:latin typeface="+mj-lt"/>
                <a:ea typeface="+mj-ea"/>
                <a:cs typeface="+mj-cs"/>
              </a:rPr>
              <a:t>Writing the First Program in C</a:t>
            </a:r>
            <a:endParaRPr lang="en-US" sz="4000" kern="1200">
              <a:solidFill>
                <a:srgbClr val="FFFFFF"/>
              </a:solidFill>
              <a:latin typeface="+mj-lt"/>
              <a:ea typeface="+mj-ea"/>
              <a:cs typeface="+mj-cs"/>
            </a:endParaRPr>
          </a:p>
        </p:txBody>
      </p:sp>
      <p:pic>
        <p:nvPicPr>
          <p:cNvPr id="5" name="Content Placeholder 4" descr="A table with text and green text&#10;&#10;Description automatically generated with medium confidence">
            <a:extLst>
              <a:ext uri="{FF2B5EF4-FFF2-40B4-BE49-F238E27FC236}">
                <a16:creationId xmlns:a16="http://schemas.microsoft.com/office/drawing/2014/main" id="{054E1663-57EA-3F6E-8B82-41A62B9986EF}"/>
              </a:ext>
            </a:extLst>
          </p:cNvPr>
          <p:cNvPicPr>
            <a:picLocks noGrp="1" noChangeAspect="1"/>
          </p:cNvPicPr>
          <p:nvPr>
            <p:ph idx="1"/>
          </p:nvPr>
        </p:nvPicPr>
        <p:blipFill>
          <a:blip r:embed="rId2"/>
          <a:stretch>
            <a:fillRect/>
          </a:stretch>
        </p:blipFill>
        <p:spPr>
          <a:xfrm>
            <a:off x="4502428" y="1450952"/>
            <a:ext cx="7225748" cy="3956096"/>
          </a:xfrm>
          <a:prstGeom prst="rect">
            <a:avLst/>
          </a:prstGeom>
        </p:spPr>
      </p:pic>
    </p:spTree>
    <p:extLst>
      <p:ext uri="{BB962C8B-B14F-4D97-AF65-F5344CB8AC3E}">
        <p14:creationId xmlns:p14="http://schemas.microsoft.com/office/powerpoint/2010/main" val="30229663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Last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5EB1B6E-2484-0BBE-6F86-CD36B59B52F4}"/>
              </a:ext>
            </a:extLst>
          </p:cNvPr>
          <p:cNvPicPr>
            <a:picLocks noChangeAspect="1"/>
          </p:cNvPicPr>
          <p:nvPr/>
        </p:nvPicPr>
        <p:blipFill>
          <a:blip r:embed="rId2"/>
          <a:stretch>
            <a:fillRect/>
          </a:stretch>
        </p:blipFill>
        <p:spPr>
          <a:xfrm>
            <a:off x="613375" y="2197747"/>
            <a:ext cx="7635275" cy="4273323"/>
          </a:xfrm>
          <a:prstGeom prst="rect">
            <a:avLst/>
          </a:prstGeom>
        </p:spPr>
      </p:pic>
      <p:pic>
        <p:nvPicPr>
          <p:cNvPr id="3" name="Picture 2" descr="Lightbox">
            <a:extLst>
              <a:ext uri="{FF2B5EF4-FFF2-40B4-BE49-F238E27FC236}">
                <a16:creationId xmlns:a16="http://schemas.microsoft.com/office/drawing/2014/main" id="{A13EC8AF-E64E-626D-3837-E7E3F15E1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650" y="2197747"/>
            <a:ext cx="3134712" cy="231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777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5400" b="1" dirty="0">
                <a:solidFill>
                  <a:schemeClr val="accent6"/>
                </a:solidFill>
                <a:latin typeface="+mn-lt"/>
              </a:rPr>
              <a:t>P</a:t>
            </a:r>
            <a:r>
              <a:rPr lang="en-IN" sz="5400" b="1" dirty="0">
                <a:solidFill>
                  <a:schemeClr val="accent2"/>
                </a:solidFill>
                <a:latin typeface="+mn-lt"/>
              </a:rPr>
              <a:t>arameter </a:t>
            </a:r>
            <a:r>
              <a:rPr lang="en-IN" sz="5400" b="1" i="1" dirty="0">
                <a:solidFill>
                  <a:schemeClr val="accent1"/>
                </a:solidFill>
                <a:latin typeface="+mn-lt"/>
              </a:rPr>
              <a:t>Vs</a:t>
            </a:r>
            <a:r>
              <a:rPr lang="en-IN" sz="5400" b="1" dirty="0">
                <a:solidFill>
                  <a:schemeClr val="accent2"/>
                </a:solidFill>
                <a:latin typeface="+mn-lt"/>
              </a:rPr>
              <a:t> </a:t>
            </a:r>
            <a:r>
              <a:rPr lang="en-IN" sz="5400" b="1" dirty="0">
                <a:solidFill>
                  <a:schemeClr val="accent6"/>
                </a:solidFill>
                <a:latin typeface="+mn-lt"/>
              </a:rPr>
              <a:t>A</a:t>
            </a:r>
            <a:r>
              <a:rPr lang="en-IN" sz="5400" b="1" dirty="0">
                <a:solidFill>
                  <a:schemeClr val="accent2"/>
                </a:solidFill>
                <a:latin typeface="+mn-lt"/>
              </a:rPr>
              <a:t>rguments </a:t>
            </a:r>
            <a:r>
              <a:rPr lang="en-IN" sz="5400" b="1" dirty="0">
                <a:latin typeface="+mn-lt"/>
              </a:rPr>
              <a:t>In</a:t>
            </a:r>
            <a:r>
              <a:rPr lang="en-IN" sz="5400" b="1" dirty="0">
                <a:solidFill>
                  <a:schemeClr val="accent2"/>
                </a:solidFill>
                <a:latin typeface="+mn-lt"/>
              </a:rPr>
              <a:t> F</a:t>
            </a:r>
            <a:r>
              <a:rPr lang="en-IN" sz="5400" b="1" dirty="0">
                <a:latin typeface="+mn-lt"/>
              </a:rPr>
              <a:t>unction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14" name="Picture 13">
            <a:extLst>
              <a:ext uri="{FF2B5EF4-FFF2-40B4-BE49-F238E27FC236}">
                <a16:creationId xmlns:a16="http://schemas.microsoft.com/office/drawing/2014/main" id="{8FBF79A2-F18E-D75B-766D-70CF185AA2A3}"/>
              </a:ext>
            </a:extLst>
          </p:cNvPr>
          <p:cNvPicPr>
            <a:picLocks noChangeAspect="1"/>
          </p:cNvPicPr>
          <p:nvPr/>
        </p:nvPicPr>
        <p:blipFill>
          <a:blip r:embed="rId3"/>
          <a:stretch>
            <a:fillRect/>
          </a:stretch>
        </p:blipFill>
        <p:spPr>
          <a:xfrm>
            <a:off x="665988" y="1819081"/>
            <a:ext cx="7058787" cy="4152900"/>
          </a:xfrm>
          <a:prstGeom prst="rect">
            <a:avLst/>
          </a:prstGeom>
        </p:spPr>
      </p:pic>
      <p:pic>
        <p:nvPicPr>
          <p:cNvPr id="15" name="Picture 14">
            <a:extLst>
              <a:ext uri="{FF2B5EF4-FFF2-40B4-BE49-F238E27FC236}">
                <a16:creationId xmlns:a16="http://schemas.microsoft.com/office/drawing/2014/main" id="{3936EB99-6067-3CCB-E934-B5ADCC2D2EAA}"/>
              </a:ext>
            </a:extLst>
          </p:cNvPr>
          <p:cNvPicPr>
            <a:picLocks noChangeAspect="1"/>
          </p:cNvPicPr>
          <p:nvPr/>
        </p:nvPicPr>
        <p:blipFill>
          <a:blip r:embed="rId4"/>
          <a:stretch>
            <a:fillRect/>
          </a:stretch>
        </p:blipFill>
        <p:spPr>
          <a:xfrm>
            <a:off x="8188163" y="1819081"/>
            <a:ext cx="3334801" cy="2572707"/>
          </a:xfrm>
          <a:prstGeom prst="rect">
            <a:avLst/>
          </a:prstGeom>
        </p:spPr>
      </p:pic>
    </p:spTree>
    <p:extLst>
      <p:ext uri="{BB962C8B-B14F-4D97-AF65-F5344CB8AC3E}">
        <p14:creationId xmlns:p14="http://schemas.microsoft.com/office/powerpoint/2010/main" val="26954390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dirty="0">
                <a:solidFill>
                  <a:schemeClr val="accent2"/>
                </a:solidFill>
                <a:latin typeface="+mn-lt"/>
              </a:rPr>
              <a:t>Variadic F</a:t>
            </a:r>
            <a:r>
              <a:rPr lang="en-IN" sz="5400" b="1" dirty="0">
                <a:latin typeface="+mn-lt"/>
              </a:rPr>
              <a:t>unction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9" name="Picture 8">
            <a:extLst>
              <a:ext uri="{FF2B5EF4-FFF2-40B4-BE49-F238E27FC236}">
                <a16:creationId xmlns:a16="http://schemas.microsoft.com/office/drawing/2014/main" id="{BDAC914B-4B6F-AB96-BF96-8412C69E60E5}"/>
              </a:ext>
            </a:extLst>
          </p:cNvPr>
          <p:cNvPicPr>
            <a:picLocks noChangeAspect="1"/>
          </p:cNvPicPr>
          <p:nvPr/>
        </p:nvPicPr>
        <p:blipFill>
          <a:blip r:embed="rId3"/>
          <a:stretch>
            <a:fillRect/>
          </a:stretch>
        </p:blipFill>
        <p:spPr>
          <a:xfrm>
            <a:off x="669036" y="1772624"/>
            <a:ext cx="7463287" cy="4547456"/>
          </a:xfrm>
          <a:prstGeom prst="rect">
            <a:avLst/>
          </a:prstGeom>
        </p:spPr>
      </p:pic>
      <p:pic>
        <p:nvPicPr>
          <p:cNvPr id="11" name="Picture 10">
            <a:extLst>
              <a:ext uri="{FF2B5EF4-FFF2-40B4-BE49-F238E27FC236}">
                <a16:creationId xmlns:a16="http://schemas.microsoft.com/office/drawing/2014/main" id="{4B8855AD-C600-D4AE-16F4-B9DC313770A1}"/>
              </a:ext>
            </a:extLst>
          </p:cNvPr>
          <p:cNvPicPr>
            <a:picLocks noChangeAspect="1"/>
          </p:cNvPicPr>
          <p:nvPr/>
        </p:nvPicPr>
        <p:blipFill>
          <a:blip r:embed="rId4"/>
          <a:stretch>
            <a:fillRect/>
          </a:stretch>
        </p:blipFill>
        <p:spPr>
          <a:xfrm>
            <a:off x="7918315" y="2259007"/>
            <a:ext cx="4273685" cy="743930"/>
          </a:xfrm>
          <a:prstGeom prst="rect">
            <a:avLst/>
          </a:prstGeom>
        </p:spPr>
      </p:pic>
      <p:pic>
        <p:nvPicPr>
          <p:cNvPr id="12" name="Picture 11">
            <a:extLst>
              <a:ext uri="{FF2B5EF4-FFF2-40B4-BE49-F238E27FC236}">
                <a16:creationId xmlns:a16="http://schemas.microsoft.com/office/drawing/2014/main" id="{3D94EDB9-32BD-66F8-6E2A-B8A51DA54A5D}"/>
              </a:ext>
            </a:extLst>
          </p:cNvPr>
          <p:cNvPicPr>
            <a:picLocks noChangeAspect="1"/>
          </p:cNvPicPr>
          <p:nvPr/>
        </p:nvPicPr>
        <p:blipFill>
          <a:blip r:embed="rId5"/>
          <a:stretch>
            <a:fillRect/>
          </a:stretch>
        </p:blipFill>
        <p:spPr>
          <a:xfrm>
            <a:off x="7918315" y="1767651"/>
            <a:ext cx="2352675" cy="352425"/>
          </a:xfrm>
          <a:prstGeom prst="rect">
            <a:avLst/>
          </a:prstGeom>
        </p:spPr>
      </p:pic>
      <p:pic>
        <p:nvPicPr>
          <p:cNvPr id="4" name="Picture 3">
            <a:extLst>
              <a:ext uri="{FF2B5EF4-FFF2-40B4-BE49-F238E27FC236}">
                <a16:creationId xmlns:a16="http://schemas.microsoft.com/office/drawing/2014/main" id="{910A9111-2276-D016-D437-7ACA20D40D9F}"/>
              </a:ext>
            </a:extLst>
          </p:cNvPr>
          <p:cNvPicPr>
            <a:picLocks noChangeAspect="1"/>
          </p:cNvPicPr>
          <p:nvPr/>
        </p:nvPicPr>
        <p:blipFill>
          <a:blip r:embed="rId6"/>
          <a:stretch>
            <a:fillRect/>
          </a:stretch>
        </p:blipFill>
        <p:spPr>
          <a:xfrm>
            <a:off x="5915608" y="1"/>
            <a:ext cx="6276392" cy="1628719"/>
          </a:xfrm>
          <a:prstGeom prst="rect">
            <a:avLst/>
          </a:prstGeom>
        </p:spPr>
      </p:pic>
    </p:spTree>
    <p:extLst>
      <p:ext uri="{BB962C8B-B14F-4D97-AF65-F5344CB8AC3E}">
        <p14:creationId xmlns:p14="http://schemas.microsoft.com/office/powerpoint/2010/main" val="9331640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B8F3297-B7C2-D02F-97FF-F3564304B874}"/>
              </a:ext>
            </a:extLst>
          </p:cNvPr>
          <p:cNvPicPr>
            <a:picLocks noChangeAspect="1"/>
          </p:cNvPicPr>
          <p:nvPr/>
        </p:nvPicPr>
        <p:blipFill>
          <a:blip r:embed="rId2"/>
          <a:stretch>
            <a:fillRect/>
          </a:stretch>
        </p:blipFill>
        <p:spPr>
          <a:xfrm>
            <a:off x="342900" y="2197747"/>
            <a:ext cx="7854510" cy="4273323"/>
          </a:xfrm>
          <a:prstGeom prst="rect">
            <a:avLst/>
          </a:prstGeom>
        </p:spPr>
      </p:pic>
      <p:pic>
        <p:nvPicPr>
          <p:cNvPr id="6" name="Picture 5">
            <a:extLst>
              <a:ext uri="{FF2B5EF4-FFF2-40B4-BE49-F238E27FC236}">
                <a16:creationId xmlns:a16="http://schemas.microsoft.com/office/drawing/2014/main" id="{2AB74E94-4E39-7FE2-BD6E-F868E436D8EA}"/>
              </a:ext>
            </a:extLst>
          </p:cNvPr>
          <p:cNvPicPr>
            <a:picLocks noChangeAspect="1"/>
          </p:cNvPicPr>
          <p:nvPr/>
        </p:nvPicPr>
        <p:blipFill>
          <a:blip r:embed="rId3"/>
          <a:stretch>
            <a:fillRect/>
          </a:stretch>
        </p:blipFill>
        <p:spPr>
          <a:xfrm>
            <a:off x="8197410" y="2197747"/>
            <a:ext cx="3185952" cy="2317103"/>
          </a:xfrm>
          <a:prstGeom prst="rect">
            <a:avLst/>
          </a:prstGeom>
        </p:spPr>
      </p:pic>
    </p:spTree>
    <p:extLst>
      <p:ext uri="{BB962C8B-B14F-4D97-AF65-F5344CB8AC3E}">
        <p14:creationId xmlns:p14="http://schemas.microsoft.com/office/powerpoint/2010/main" val="17240968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67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mn-lt"/>
              </a:rPr>
              <a:t>A</a:t>
            </a:r>
            <a:r>
              <a:rPr lang="en-IN" sz="6600" b="1" i="0" dirty="0">
                <a:solidFill>
                  <a:srgbClr val="273239"/>
                </a:solidFill>
                <a:effectLst/>
                <a:latin typeface="+mn-lt"/>
              </a:rPr>
              <a:t>rray </a:t>
            </a:r>
            <a:r>
              <a:rPr lang="en-IN" sz="6600" b="1" i="0" dirty="0">
                <a:solidFill>
                  <a:schemeClr val="accent2"/>
                </a:solidFill>
                <a:effectLst/>
                <a:latin typeface="+mn-lt"/>
              </a:rPr>
              <a:t>I</a:t>
            </a:r>
            <a:r>
              <a:rPr lang="en-IN" sz="6600" b="1" i="0" dirty="0">
                <a:solidFill>
                  <a:srgbClr val="273239"/>
                </a:solidFill>
                <a:effectLst/>
                <a:latin typeface="+mn-lt"/>
              </a:rPr>
              <a:t>n </a:t>
            </a:r>
            <a:r>
              <a:rPr lang="en-IN" sz="6600" b="1" i="0" dirty="0">
                <a:solidFill>
                  <a:schemeClr val="accent2"/>
                </a:solidFill>
                <a:effectLst/>
                <a:latin typeface="+mn-lt"/>
              </a:rPr>
              <a:t>C </a:t>
            </a:r>
            <a:r>
              <a:rPr lang="en-IN" sz="6600" b="1" i="0" dirty="0">
                <a:solidFill>
                  <a:schemeClr val="accent6"/>
                </a:solidFill>
                <a:effectLst/>
                <a:latin typeface="+mn-lt"/>
              </a:rPr>
              <a:t>Programming</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28674" name="Picture 2" descr="Lightbox">
            <a:extLst>
              <a:ext uri="{FF2B5EF4-FFF2-40B4-BE49-F238E27FC236}">
                <a16:creationId xmlns:a16="http://schemas.microsoft.com/office/drawing/2014/main" id="{FBE452C1-34D2-F99F-9AB1-12E03E9C6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2" y="3048334"/>
            <a:ext cx="5999302" cy="2761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4D5D27-710B-687C-6CC7-1B78093359A2}"/>
              </a:ext>
            </a:extLst>
          </p:cNvPr>
          <p:cNvPicPr>
            <a:picLocks noChangeAspect="1"/>
          </p:cNvPicPr>
          <p:nvPr/>
        </p:nvPicPr>
        <p:blipFill>
          <a:blip r:embed="rId6"/>
          <a:stretch>
            <a:fillRect/>
          </a:stretch>
        </p:blipFill>
        <p:spPr>
          <a:xfrm rot="20789747">
            <a:off x="1118469" y="4394465"/>
            <a:ext cx="2517866" cy="2024047"/>
          </a:xfrm>
          <a:prstGeom prst="rect">
            <a:avLst/>
          </a:prstGeom>
        </p:spPr>
      </p:pic>
      <p:pic>
        <p:nvPicPr>
          <p:cNvPr id="13" name="Picture 12">
            <a:extLst>
              <a:ext uri="{FF2B5EF4-FFF2-40B4-BE49-F238E27FC236}">
                <a16:creationId xmlns:a16="http://schemas.microsoft.com/office/drawing/2014/main" id="{90F4671A-5FFC-0EF4-ACFD-A8A8243CBCF8}"/>
              </a:ext>
            </a:extLst>
          </p:cNvPr>
          <p:cNvPicPr>
            <a:picLocks noChangeAspect="1"/>
          </p:cNvPicPr>
          <p:nvPr/>
        </p:nvPicPr>
        <p:blipFill>
          <a:blip r:embed="rId7"/>
          <a:stretch>
            <a:fillRect/>
          </a:stretch>
        </p:blipFill>
        <p:spPr>
          <a:xfrm>
            <a:off x="638175" y="1519238"/>
            <a:ext cx="5361409" cy="1529097"/>
          </a:xfrm>
          <a:prstGeom prst="rect">
            <a:avLst/>
          </a:prstGeom>
        </p:spPr>
      </p:pic>
    </p:spTree>
    <p:extLst>
      <p:ext uri="{BB962C8B-B14F-4D97-AF65-F5344CB8AC3E}">
        <p14:creationId xmlns:p14="http://schemas.microsoft.com/office/powerpoint/2010/main" val="3649350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998693" cy="2239593"/>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3"/>
          <a:stretch>
            <a:fillRect/>
          </a:stretch>
        </p:blipFill>
        <p:spPr>
          <a:xfrm>
            <a:off x="4129935" y="2331957"/>
            <a:ext cx="3825190" cy="2193410"/>
          </a:xfrm>
          <a:prstGeom prst="rect">
            <a:avLst/>
          </a:prstGeom>
        </p:spPr>
      </p:pic>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1" name="Picture 10" descr="A person with a diagram&#10;&#10;Description automatically generated">
            <a:extLst>
              <a:ext uri="{FF2B5EF4-FFF2-40B4-BE49-F238E27FC236}">
                <a16:creationId xmlns:a16="http://schemas.microsoft.com/office/drawing/2014/main" id="{B8EEAF94-C1CE-7492-BC78-CC77A85DB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935" y="4617733"/>
            <a:ext cx="3825187" cy="2239584"/>
          </a:xfrm>
          <a:prstGeom prst="rect">
            <a:avLst/>
          </a:prstGeom>
        </p:spPr>
      </p:pic>
      <p:pic>
        <p:nvPicPr>
          <p:cNvPr id="13" name="Picture 12">
            <a:extLst>
              <a:ext uri="{FF2B5EF4-FFF2-40B4-BE49-F238E27FC236}">
                <a16:creationId xmlns:a16="http://schemas.microsoft.com/office/drawing/2014/main" id="{21E47DA4-FA2D-B885-4530-1909B3832EA1}"/>
              </a:ext>
            </a:extLst>
          </p:cNvPr>
          <p:cNvPicPr>
            <a:picLocks noChangeAspect="1"/>
          </p:cNvPicPr>
          <p:nvPr/>
        </p:nvPicPr>
        <p:blipFill>
          <a:blip r:embed="rId5"/>
          <a:stretch>
            <a:fillRect/>
          </a:stretch>
        </p:blipFill>
        <p:spPr>
          <a:xfrm>
            <a:off x="0" y="4701941"/>
            <a:ext cx="4030823" cy="2155373"/>
          </a:xfrm>
          <a:prstGeom prst="rect">
            <a:avLst/>
          </a:prstGeom>
        </p:spPr>
      </p:pic>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6"/>
          <a:stretch>
            <a:fillRect/>
          </a:stretch>
        </p:blipFill>
        <p:spPr>
          <a:xfrm>
            <a:off x="8063011" y="-680"/>
            <a:ext cx="4038792" cy="2240273"/>
          </a:xfrm>
          <a:prstGeom prst="rect">
            <a:avLst/>
          </a:prstGeom>
        </p:spPr>
      </p:pic>
      <p:pic>
        <p:nvPicPr>
          <p:cNvPr id="14" name="Picture 13" descr="A person with a picture of himself&#10;&#10;Description automatically generated">
            <a:extLst>
              <a:ext uri="{FF2B5EF4-FFF2-40B4-BE49-F238E27FC236}">
                <a16:creationId xmlns:a16="http://schemas.microsoft.com/office/drawing/2014/main" id="{AD608427-4334-2472-AB0D-D1651E9F47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9934" y="0"/>
            <a:ext cx="3825187" cy="2239592"/>
          </a:xfrm>
          <a:prstGeom prst="rect">
            <a:avLst/>
          </a:prstGeom>
        </p:spPr>
      </p:pic>
      <p:pic>
        <p:nvPicPr>
          <p:cNvPr id="16" name="Picture 15" descr="A person with a diagram&#10;&#10;Description automatically generated with medium confidence">
            <a:extLst>
              <a:ext uri="{FF2B5EF4-FFF2-40B4-BE49-F238E27FC236}">
                <a16:creationId xmlns:a16="http://schemas.microsoft.com/office/drawing/2014/main" id="{59B4DD0A-A19E-309C-35AC-BF2AD82BB8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331956"/>
            <a:ext cx="4022051" cy="2193410"/>
          </a:xfrm>
          <a:prstGeom prst="rect">
            <a:avLst/>
          </a:prstGeom>
        </p:spPr>
      </p:pic>
      <p:pic>
        <p:nvPicPr>
          <p:cNvPr id="18" name="Picture 17" descr="A person with a beard&#10;&#10;Description automatically generated with medium confidence">
            <a:extLst>
              <a:ext uri="{FF2B5EF4-FFF2-40B4-BE49-F238E27FC236}">
                <a16:creationId xmlns:a16="http://schemas.microsoft.com/office/drawing/2014/main" id="{A675A18F-A096-B048-55A0-D74E184F4D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4238" y="4617732"/>
            <a:ext cx="4137761" cy="2239582"/>
          </a:xfrm>
          <a:prstGeom prst="rect">
            <a:avLst/>
          </a:prstGeom>
        </p:spPr>
      </p:pic>
    </p:spTree>
    <p:extLst>
      <p:ext uri="{BB962C8B-B14F-4D97-AF65-F5344CB8AC3E}">
        <p14:creationId xmlns:p14="http://schemas.microsoft.com/office/powerpoint/2010/main" val="1153978785"/>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6600" b="1" i="0" dirty="0">
                <a:solidFill>
                  <a:schemeClr val="accent2"/>
                </a:solidFill>
                <a:effectLst/>
                <a:latin typeface="+mn-lt"/>
              </a:rPr>
              <a:t>A</a:t>
            </a:r>
            <a:r>
              <a:rPr lang="en-IN" sz="6600" b="1" i="0" dirty="0">
                <a:solidFill>
                  <a:srgbClr val="273239"/>
                </a:solidFill>
                <a:effectLst/>
                <a:latin typeface="+mn-lt"/>
              </a:rPr>
              <a:t>rray </a:t>
            </a:r>
            <a:r>
              <a:rPr lang="en-IN" sz="6600" b="1" i="0" dirty="0">
                <a:solidFill>
                  <a:schemeClr val="accent2"/>
                </a:solidFill>
                <a:effectLst/>
                <a:latin typeface="+mn-lt"/>
              </a:rPr>
              <a:t>I</a:t>
            </a:r>
            <a:r>
              <a:rPr lang="en-IN" sz="6600" b="1" i="0" dirty="0">
                <a:solidFill>
                  <a:srgbClr val="273239"/>
                </a:solidFill>
                <a:effectLst/>
                <a:latin typeface="+mn-lt"/>
              </a:rPr>
              <a:t>n </a:t>
            </a:r>
            <a:r>
              <a:rPr lang="en-IN" sz="6600" b="1" i="0" dirty="0">
                <a:solidFill>
                  <a:schemeClr val="accent2"/>
                </a:solidFill>
                <a:effectLst/>
                <a:latin typeface="+mn-lt"/>
              </a:rPr>
              <a:t>C </a:t>
            </a:r>
            <a:r>
              <a:rPr lang="en-IN" sz="6600" b="1" i="0" dirty="0">
                <a:solidFill>
                  <a:schemeClr val="accent6"/>
                </a:solidFill>
                <a:effectLst/>
                <a:latin typeface="+mn-lt"/>
              </a:rPr>
              <a:t>Programming</a:t>
            </a:r>
            <a:endParaRPr lang="en-IN" sz="6600" b="1" dirty="0">
              <a:solidFill>
                <a:schemeClr val="accent6"/>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descr="Lightbox">
            <a:extLst>
              <a:ext uri="{FF2B5EF4-FFF2-40B4-BE49-F238E27FC236}">
                <a16:creationId xmlns:a16="http://schemas.microsoft.com/office/drawing/2014/main" id="{11480E2A-0A9D-7A51-956F-09D4059AA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872" y="3013908"/>
            <a:ext cx="6139054" cy="34789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8474964" cy="1169551"/>
          </a:xfrm>
          <a:prstGeom prst="rect">
            <a:avLst/>
          </a:prstGeom>
          <a:noFill/>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in C</a:t>
            </a:r>
          </a:p>
        </p:txBody>
      </p:sp>
      <p:pic>
        <p:nvPicPr>
          <p:cNvPr id="31750" name="Picture 6" descr="Lightbox">
            <a:extLst>
              <a:ext uri="{FF2B5EF4-FFF2-40B4-BE49-F238E27FC236}">
                <a16:creationId xmlns:a16="http://schemas.microsoft.com/office/drawing/2014/main" id="{10A2F121-541B-2C34-08EE-45AFBF0F0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10920"/>
            <a:ext cx="5596128" cy="291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1088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rmAutofit/>
          </a:bodyPr>
          <a:lstStyle/>
          <a:p>
            <a:pPr algn="l" fontAlgn="base"/>
            <a:r>
              <a:rPr lang="en-IN" sz="6600" b="1" i="0" dirty="0">
                <a:solidFill>
                  <a:schemeClr val="accent2"/>
                </a:solidFill>
                <a:effectLst/>
                <a:latin typeface="+mn-lt"/>
              </a:rPr>
              <a:t>T</a:t>
            </a:r>
            <a:r>
              <a:rPr lang="en-IN" sz="6600" b="1" i="0" dirty="0">
                <a:solidFill>
                  <a:srgbClr val="273239"/>
                </a:solidFill>
                <a:effectLst/>
                <a:latin typeface="+mn-lt"/>
              </a:rPr>
              <a:t>ypes of </a:t>
            </a:r>
            <a:r>
              <a:rPr lang="en-IN" sz="6600" b="1" i="0" dirty="0">
                <a:solidFill>
                  <a:schemeClr val="accent2"/>
                </a:solidFill>
                <a:effectLst/>
                <a:latin typeface="+mn-lt"/>
              </a:rPr>
              <a:t>A</a:t>
            </a:r>
            <a:r>
              <a:rPr lang="en-IN" sz="6600" b="1" i="0" dirty="0">
                <a:solidFill>
                  <a:srgbClr val="273239"/>
                </a:solidFill>
                <a:effectLst/>
                <a:latin typeface="+mn-lt"/>
              </a:rPr>
              <a:t>rray in </a:t>
            </a:r>
            <a:r>
              <a:rPr lang="en-IN" sz="6600" b="1" i="0" dirty="0">
                <a:solidFill>
                  <a:schemeClr val="accent2"/>
                </a:solidFill>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5" name="TextBox 4">
            <a:extLst>
              <a:ext uri="{FF2B5EF4-FFF2-40B4-BE49-F238E27FC236}">
                <a16:creationId xmlns:a16="http://schemas.microsoft.com/office/drawing/2014/main" id="{2A505A35-15A2-78F5-D435-FE322AA2FAEC}"/>
              </a:ext>
            </a:extLst>
          </p:cNvPr>
          <p:cNvSpPr txBox="1"/>
          <p:nvPr/>
        </p:nvSpPr>
        <p:spPr>
          <a:xfrm>
            <a:off x="669036" y="1878051"/>
            <a:ext cx="5909047" cy="830997"/>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   </a:t>
            </a:r>
            <a:r>
              <a:rPr lang="en-IN" sz="1600" b="0" i="0" dirty="0">
                <a:solidFill>
                  <a:srgbClr val="273239"/>
                </a:solidFill>
                <a:effectLst/>
                <a:latin typeface="Nunito" pitchFamily="2" charset="0"/>
                <a:sym typeface="Wingdings" panose="05000000000000000000" pitchFamily="2" charset="2"/>
              </a:rPr>
              <a:t></a:t>
            </a:r>
            <a:endParaRPr lang="en-IN" sz="1600" b="0" i="0" dirty="0">
              <a:solidFill>
                <a:srgbClr val="273239"/>
              </a:solidFill>
              <a:effectLst/>
              <a:latin typeface="Nunito" pitchFamily="2" charset="0"/>
            </a:endParaRPr>
          </a:p>
          <a:p>
            <a:pPr marL="342900" indent="-342900" algn="l" rtl="0" fontAlgn="base">
              <a:buFont typeface="+mj-lt"/>
              <a:buAutoNum type="arabicPeriod"/>
            </a:pPr>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p:txBody>
      </p:sp>
      <p:pic>
        <p:nvPicPr>
          <p:cNvPr id="7" name="Picture 6">
            <a:extLst>
              <a:ext uri="{FF2B5EF4-FFF2-40B4-BE49-F238E27FC236}">
                <a16:creationId xmlns:a16="http://schemas.microsoft.com/office/drawing/2014/main" id="{83101D1A-8622-6B41-1A92-AC03520338E3}"/>
              </a:ext>
            </a:extLst>
          </p:cNvPr>
          <p:cNvPicPr>
            <a:picLocks noChangeAspect="1"/>
          </p:cNvPicPr>
          <p:nvPr/>
        </p:nvPicPr>
        <p:blipFill>
          <a:blip r:embed="rId3"/>
          <a:stretch>
            <a:fillRect/>
          </a:stretch>
        </p:blipFill>
        <p:spPr>
          <a:xfrm>
            <a:off x="5140218" y="1819398"/>
            <a:ext cx="2080727" cy="441359"/>
          </a:xfrm>
          <a:prstGeom prst="rect">
            <a:avLst/>
          </a:prstGeom>
        </p:spPr>
      </p:pic>
      <p:pic>
        <p:nvPicPr>
          <p:cNvPr id="13" name="Picture 12">
            <a:extLst>
              <a:ext uri="{FF2B5EF4-FFF2-40B4-BE49-F238E27FC236}">
                <a16:creationId xmlns:a16="http://schemas.microsoft.com/office/drawing/2014/main" id="{515D7617-EBB5-DF0A-3DE2-C45DD3068ACA}"/>
              </a:ext>
            </a:extLst>
          </p:cNvPr>
          <p:cNvPicPr>
            <a:picLocks noChangeAspect="1"/>
          </p:cNvPicPr>
          <p:nvPr/>
        </p:nvPicPr>
        <p:blipFill>
          <a:blip r:embed="rId4"/>
          <a:stretch>
            <a:fillRect/>
          </a:stretch>
        </p:blipFill>
        <p:spPr>
          <a:xfrm>
            <a:off x="1096786" y="2699255"/>
            <a:ext cx="2431658" cy="719952"/>
          </a:xfrm>
          <a:prstGeom prst="rect">
            <a:avLst/>
          </a:prstGeom>
        </p:spPr>
      </p:pic>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5"/>
          <a:stretch>
            <a:fillRect/>
          </a:stretch>
        </p:blipFill>
        <p:spPr>
          <a:xfrm>
            <a:off x="251926" y="3909990"/>
            <a:ext cx="3573625" cy="2136247"/>
          </a:xfrm>
          <a:prstGeom prst="rect">
            <a:avLst/>
          </a:prstGeom>
        </p:spPr>
      </p:pic>
      <p:pic>
        <p:nvPicPr>
          <p:cNvPr id="17" name="Picture 16">
            <a:extLst>
              <a:ext uri="{FF2B5EF4-FFF2-40B4-BE49-F238E27FC236}">
                <a16:creationId xmlns:a16="http://schemas.microsoft.com/office/drawing/2014/main" id="{DD7B93E7-9788-2ADE-CB9F-271936661C20}"/>
              </a:ext>
            </a:extLst>
          </p:cNvPr>
          <p:cNvPicPr>
            <a:picLocks noChangeAspect="1"/>
          </p:cNvPicPr>
          <p:nvPr/>
        </p:nvPicPr>
        <p:blipFill>
          <a:blip r:embed="rId6"/>
          <a:stretch>
            <a:fillRect/>
          </a:stretch>
        </p:blipFill>
        <p:spPr>
          <a:xfrm>
            <a:off x="789931" y="3438793"/>
            <a:ext cx="3381375" cy="461404"/>
          </a:xfrm>
          <a:prstGeom prst="rect">
            <a:avLst/>
          </a:prstGeom>
        </p:spPr>
      </p:pic>
      <p:pic>
        <p:nvPicPr>
          <p:cNvPr id="21" name="Picture 20">
            <a:extLst>
              <a:ext uri="{FF2B5EF4-FFF2-40B4-BE49-F238E27FC236}">
                <a16:creationId xmlns:a16="http://schemas.microsoft.com/office/drawing/2014/main" id="{8D9B8C70-95B8-2519-258E-04B7CEF79C12}"/>
              </a:ext>
            </a:extLst>
          </p:cNvPr>
          <p:cNvPicPr>
            <a:picLocks noChangeAspect="1"/>
          </p:cNvPicPr>
          <p:nvPr/>
        </p:nvPicPr>
        <p:blipFill>
          <a:blip r:embed="rId7"/>
          <a:stretch>
            <a:fillRect/>
          </a:stretch>
        </p:blipFill>
        <p:spPr>
          <a:xfrm>
            <a:off x="4812020" y="2582709"/>
            <a:ext cx="3689540" cy="861774"/>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8"/>
          <a:stretch>
            <a:fillRect/>
          </a:stretch>
        </p:blipFill>
        <p:spPr>
          <a:xfrm>
            <a:off x="4077478" y="3438793"/>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9"/>
          <a:stretch>
            <a:fillRect/>
          </a:stretch>
        </p:blipFill>
        <p:spPr>
          <a:xfrm>
            <a:off x="7707086" y="1763840"/>
            <a:ext cx="4481866" cy="1325563"/>
          </a:xfrm>
          <a:prstGeom prst="rect">
            <a:avLst/>
          </a:prstGeom>
        </p:spPr>
      </p:pic>
    </p:spTree>
    <p:extLst>
      <p:ext uri="{BB962C8B-B14F-4D97-AF65-F5344CB8AC3E}">
        <p14:creationId xmlns:p14="http://schemas.microsoft.com/office/powerpoint/2010/main" val="9034779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rmAutofit fontScale="90000"/>
          </a:bodyPr>
          <a:lstStyle/>
          <a:p>
            <a:r>
              <a:rPr lang="en-IN" sz="6600" b="1" i="0" dirty="0">
                <a:solidFill>
                  <a:schemeClr val="accent2"/>
                </a:solidFill>
                <a:effectLst/>
                <a:latin typeface="+mn-lt"/>
              </a:rPr>
              <a:t>A</a:t>
            </a:r>
            <a:r>
              <a:rPr lang="en-IN" sz="6600" b="1" i="0" dirty="0">
                <a:solidFill>
                  <a:srgbClr val="273239"/>
                </a:solidFill>
                <a:effectLst/>
                <a:latin typeface="+mn-lt"/>
              </a:rPr>
              <a:t>rray : </a:t>
            </a:r>
            <a:r>
              <a:rPr lang="en-IN" b="1" i="0" dirty="0">
                <a:solidFill>
                  <a:schemeClr val="accent6"/>
                </a:solidFill>
                <a:effectLst/>
                <a:latin typeface="+mn-lt"/>
              </a:rPr>
              <a:t>Declaration,</a:t>
            </a:r>
            <a:r>
              <a:rPr lang="en-IN" b="1" i="0" dirty="0">
                <a:solidFill>
                  <a:srgbClr val="273239"/>
                </a:solidFill>
                <a:effectLst/>
                <a:latin typeface="+mn-lt"/>
              </a:rPr>
              <a:t> </a:t>
            </a:r>
            <a:r>
              <a:rPr lang="en-IN" b="1" i="0" dirty="0">
                <a:solidFill>
                  <a:schemeClr val="accent6"/>
                </a:solidFill>
                <a:effectLst/>
                <a:latin typeface="+mn-lt"/>
              </a:rPr>
              <a:t>Definition </a:t>
            </a:r>
            <a:r>
              <a:rPr lang="en-IN" b="1" i="0" dirty="0">
                <a:solidFill>
                  <a:srgbClr val="273239"/>
                </a:solidFill>
                <a:effectLst/>
                <a:latin typeface="+mn-lt"/>
              </a:rPr>
              <a:t>&amp; </a:t>
            </a:r>
            <a:r>
              <a:rPr lang="en-IN" b="1" i="0" dirty="0">
                <a:solidFill>
                  <a:schemeClr val="accent6"/>
                </a:solidFill>
                <a:effectLst/>
                <a:latin typeface="+mn-lt"/>
              </a:rPr>
              <a:t>Initialization</a:t>
            </a:r>
            <a:endParaRPr lang="en-IN" sz="6600" b="1" dirty="0">
              <a:solidFill>
                <a:schemeClr val="accent6"/>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669036" y="1886369"/>
            <a:ext cx="3843870" cy="1121540"/>
          </a:xfrm>
          <a:prstGeom prst="rect">
            <a:avLst/>
          </a:prstGeom>
        </p:spPr>
      </p:pic>
      <p:pic>
        <p:nvPicPr>
          <p:cNvPr id="32770" name="Picture 2" descr="Lightbox">
            <a:extLst>
              <a:ext uri="{FF2B5EF4-FFF2-40B4-BE49-F238E27FC236}">
                <a16:creationId xmlns:a16="http://schemas.microsoft.com/office/drawing/2014/main" id="{D724A93E-806E-0017-C99D-C63375812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87" y="3083076"/>
            <a:ext cx="3704253" cy="2759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7A917B-7821-5E02-F2C7-6E238FD88A8B}"/>
              </a:ext>
            </a:extLst>
          </p:cNvPr>
          <p:cNvSpPr txBox="1"/>
          <p:nvPr/>
        </p:nvSpPr>
        <p:spPr>
          <a:xfrm>
            <a:off x="2691910" y="3260173"/>
            <a:ext cx="1441549" cy="369332"/>
          </a:xfrm>
          <a:prstGeom prst="rect">
            <a:avLst/>
          </a:prstGeom>
          <a:noFill/>
        </p:spPr>
        <p:txBody>
          <a:bodyPr wrap="square">
            <a:spAutoFit/>
          </a:bodyPr>
          <a:lstStyle/>
          <a:p>
            <a:r>
              <a:rPr lang="en-IN" b="1" i="0" dirty="0">
                <a:solidFill>
                  <a:schemeClr val="bg2">
                    <a:lumMod val="25000"/>
                  </a:schemeClr>
                </a:solidFill>
                <a:effectLst/>
                <a:latin typeface="+mn-lt"/>
              </a:rPr>
              <a:t>&amp; Definition</a:t>
            </a:r>
            <a:endParaRPr lang="en-IN" dirty="0">
              <a:solidFill>
                <a:schemeClr val="bg2">
                  <a:lumMod val="25000"/>
                </a:schemeClr>
              </a:solidFill>
            </a:endParaRPr>
          </a:p>
        </p:txBody>
      </p:sp>
      <p:pic>
        <p:nvPicPr>
          <p:cNvPr id="6" name="Picture 5">
            <a:extLst>
              <a:ext uri="{FF2B5EF4-FFF2-40B4-BE49-F238E27FC236}">
                <a16:creationId xmlns:a16="http://schemas.microsoft.com/office/drawing/2014/main" id="{95B22BD5-653E-4D09-CA2F-0E8742DB00B6}"/>
              </a:ext>
            </a:extLst>
          </p:cNvPr>
          <p:cNvPicPr>
            <a:picLocks noChangeAspect="1"/>
          </p:cNvPicPr>
          <p:nvPr/>
        </p:nvPicPr>
        <p:blipFill>
          <a:blip r:embed="rId5"/>
          <a:stretch>
            <a:fillRect/>
          </a:stretch>
        </p:blipFill>
        <p:spPr>
          <a:xfrm>
            <a:off x="4554924" y="2360614"/>
            <a:ext cx="4337149" cy="1761794"/>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630319" y="1696730"/>
            <a:ext cx="4504353"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6"/>
          <a:stretch>
            <a:fillRect/>
          </a:stretch>
        </p:blipFill>
        <p:spPr>
          <a:xfrm>
            <a:off x="4907902" y="205581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630318" y="4084098"/>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7"/>
          <a:stretch>
            <a:fillRect/>
          </a:stretch>
        </p:blipFill>
        <p:spPr>
          <a:xfrm>
            <a:off x="4975996" y="4391875"/>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630318" y="4932818"/>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8"/>
          <a:stretch>
            <a:fillRect/>
          </a:stretch>
        </p:blipFill>
        <p:spPr>
          <a:xfrm>
            <a:off x="5049222" y="5240596"/>
            <a:ext cx="2914650" cy="810410"/>
          </a:xfrm>
          <a:prstGeom prst="rect">
            <a:avLst/>
          </a:prstGeom>
        </p:spPr>
      </p:pic>
    </p:spTree>
    <p:extLst>
      <p:ext uri="{BB962C8B-B14F-4D97-AF65-F5344CB8AC3E}">
        <p14:creationId xmlns:p14="http://schemas.microsoft.com/office/powerpoint/2010/main" val="3941125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Freeform: Shape 4106">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Lightbox">
            <a:extLst>
              <a:ext uri="{FF2B5EF4-FFF2-40B4-BE49-F238E27FC236}">
                <a16:creationId xmlns:a16="http://schemas.microsoft.com/office/drawing/2014/main" id="{E901583F-518A-1D5A-B1B8-002655E9DE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54568" y="228600"/>
            <a:ext cx="11006664"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5293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rmAutofit/>
          </a:bodyPr>
          <a:lstStyle/>
          <a:p>
            <a:r>
              <a:rPr lang="en-IN" sz="6600" b="1" i="0" dirty="0">
                <a:solidFill>
                  <a:schemeClr val="accent2"/>
                </a:solidFill>
                <a:effectLst/>
                <a:latin typeface="+mn-lt"/>
              </a:rPr>
              <a:t>A</a:t>
            </a:r>
            <a:r>
              <a:rPr lang="en-IN" sz="6600" b="1" i="0" dirty="0">
                <a:solidFill>
                  <a:srgbClr val="273239"/>
                </a:solidFill>
                <a:effectLst/>
                <a:latin typeface="+mn-lt"/>
              </a:rPr>
              <a:t>rray : </a:t>
            </a:r>
            <a:r>
              <a:rPr lang="en-IN" sz="6600" b="1" i="0" dirty="0">
                <a:solidFill>
                  <a:schemeClr val="accent2"/>
                </a:solidFill>
                <a:effectLst/>
                <a:latin typeface="+mn-lt"/>
              </a:rPr>
              <a:t>A</a:t>
            </a:r>
            <a:r>
              <a:rPr lang="en-IN" sz="6600" b="1" i="0" dirty="0">
                <a:solidFill>
                  <a:srgbClr val="273239"/>
                </a:solidFill>
                <a:effectLst/>
                <a:latin typeface="+mn-lt"/>
              </a:rPr>
              <a:t>ccess </a:t>
            </a:r>
            <a:r>
              <a:rPr lang="en-IN" sz="6600" b="1" i="0" dirty="0">
                <a:solidFill>
                  <a:schemeClr val="accent2"/>
                </a:solidFill>
                <a:effectLst/>
                <a:latin typeface="+mn-lt"/>
              </a:rPr>
              <a:t>E</a:t>
            </a:r>
            <a:r>
              <a:rPr lang="en-IN" sz="6600" b="1" i="0" dirty="0">
                <a:solidFill>
                  <a:srgbClr val="273239"/>
                </a:solidFill>
                <a:effectLst/>
                <a:latin typeface="+mn-lt"/>
              </a:rPr>
              <a:t>lements</a:t>
            </a:r>
            <a:endParaRPr lang="en-IN" sz="6600" b="1" dirty="0">
              <a:solidFill>
                <a:schemeClr val="accent6"/>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3" name="Picture 2">
            <a:extLst>
              <a:ext uri="{FF2B5EF4-FFF2-40B4-BE49-F238E27FC236}">
                <a16:creationId xmlns:a16="http://schemas.microsoft.com/office/drawing/2014/main" id="{48B2C573-80DB-4723-AE29-E67CAA14B128}"/>
              </a:ext>
            </a:extLst>
          </p:cNvPr>
          <p:cNvPicPr>
            <a:picLocks noChangeAspect="1"/>
          </p:cNvPicPr>
          <p:nvPr/>
        </p:nvPicPr>
        <p:blipFill>
          <a:blip r:embed="rId3"/>
          <a:stretch>
            <a:fillRect/>
          </a:stretch>
        </p:blipFill>
        <p:spPr>
          <a:xfrm>
            <a:off x="669036" y="2827176"/>
            <a:ext cx="4626864" cy="1931436"/>
          </a:xfrm>
          <a:prstGeom prst="rect">
            <a:avLst/>
          </a:prstGeom>
        </p:spPr>
      </p:pic>
      <p:sp>
        <p:nvSpPr>
          <p:cNvPr id="9" name="TextBox 8">
            <a:extLst>
              <a:ext uri="{FF2B5EF4-FFF2-40B4-BE49-F238E27FC236}">
                <a16:creationId xmlns:a16="http://schemas.microsoft.com/office/drawing/2014/main" id="{D14BA3C1-1034-F969-9E78-07967A9ECE75}"/>
              </a:ext>
            </a:extLst>
          </p:cNvPr>
          <p:cNvSpPr txBox="1"/>
          <p:nvPr/>
        </p:nvSpPr>
        <p:spPr>
          <a:xfrm>
            <a:off x="669036" y="1766433"/>
            <a:ext cx="6096000" cy="584775"/>
          </a:xfrm>
          <a:prstGeom prst="rect">
            <a:avLst/>
          </a:prstGeom>
          <a:noFill/>
        </p:spPr>
        <p:txBody>
          <a:bodyPr wrap="square">
            <a:spAutoFit/>
          </a:bodyPr>
          <a:lstStyle/>
          <a:p>
            <a:pPr algn="l" fontAlgn="base"/>
            <a:r>
              <a:rPr lang="en-IN" b="1" i="0" dirty="0">
                <a:solidFill>
                  <a:srgbClr val="273239"/>
                </a:solidFill>
                <a:effectLst/>
                <a:latin typeface="Nunito" pitchFamily="2" charset="0"/>
              </a:rPr>
              <a:t>Access Array Elements</a:t>
            </a:r>
          </a:p>
          <a:p>
            <a:pPr marL="285750" indent="-285750" algn="l" fontAlgn="base">
              <a:buFont typeface="Arial" panose="020B0604020202020204" pitchFamily="34" charset="0"/>
              <a:buChar char="•"/>
            </a:pPr>
            <a:r>
              <a:rPr lang="en-IN" sz="1200" b="0" i="0" dirty="0">
                <a:solidFill>
                  <a:srgbClr val="273239"/>
                </a:solidFill>
                <a:effectLst/>
                <a:latin typeface="Nunito" pitchFamily="2" charset="0"/>
              </a:rPr>
              <a:t>using the array subscript operator </a:t>
            </a:r>
            <a:r>
              <a:rPr lang="en-IN" sz="1200" b="1" i="0" dirty="0">
                <a:solidFill>
                  <a:srgbClr val="273239"/>
                </a:solidFill>
                <a:effectLst/>
                <a:latin typeface="Nunito" pitchFamily="2" charset="0"/>
              </a:rPr>
              <a:t>[ ] </a:t>
            </a:r>
            <a:r>
              <a:rPr lang="en-IN" sz="1200" b="0" i="0" dirty="0">
                <a:solidFill>
                  <a:srgbClr val="273239"/>
                </a:solidFill>
                <a:effectLst/>
                <a:latin typeface="Nunito" pitchFamily="2" charset="0"/>
              </a:rPr>
              <a:t> and the index value</a:t>
            </a:r>
            <a:r>
              <a:rPr lang="en-IN" sz="1200" b="1" i="0" dirty="0">
                <a:solidFill>
                  <a:schemeClr val="accent2"/>
                </a:solidFill>
                <a:effectLst/>
                <a:latin typeface="Nunito" pitchFamily="2" charset="0"/>
              </a:rPr>
              <a:t> </a:t>
            </a:r>
            <a:r>
              <a:rPr lang="en-IN" sz="1400" b="1" i="1" dirty="0" err="1">
                <a:effectLst/>
                <a:latin typeface="Nunito" pitchFamily="2" charset="0"/>
              </a:rPr>
              <a:t>i</a:t>
            </a:r>
            <a:r>
              <a:rPr lang="en-IN" sz="1200" b="1" i="1" dirty="0">
                <a:solidFill>
                  <a:srgbClr val="273239"/>
                </a:solidFill>
                <a:effectLst/>
                <a:latin typeface="Nunito" pitchFamily="2" charset="0"/>
              </a:rPr>
              <a:t> </a:t>
            </a:r>
            <a:r>
              <a:rPr lang="en-IN" sz="1200" b="0" i="0" dirty="0">
                <a:solidFill>
                  <a:srgbClr val="273239"/>
                </a:solidFill>
                <a:effectLst/>
                <a:latin typeface="Nunito" pitchFamily="2" charset="0"/>
              </a:rPr>
              <a:t>of the element.</a:t>
            </a:r>
            <a:endParaRPr lang="en-IN" sz="1200" b="1" i="0" dirty="0">
              <a:solidFill>
                <a:srgbClr val="273239"/>
              </a:solidFill>
              <a:effectLst/>
              <a:latin typeface="Nunito" pitchFamily="2" charset="0"/>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4"/>
          <a:stretch>
            <a:fillRect/>
          </a:stretch>
        </p:blipFill>
        <p:spPr>
          <a:xfrm>
            <a:off x="1077468" y="2373193"/>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5"/>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7059043" cy="738664"/>
          </a:xfrm>
          <a:prstGeom prst="rect">
            <a:avLst/>
          </a:prstGeom>
          <a:noFill/>
        </p:spPr>
        <p:txBody>
          <a:bodyPr wrap="square">
            <a:spAutoFit/>
          </a:bodyPr>
          <a:lstStyle/>
          <a:p>
            <a:pPr algn="l" fontAlgn="base"/>
            <a:r>
              <a:rPr lang="en-IN" b="1" i="0" dirty="0">
                <a:solidFill>
                  <a:srgbClr val="273239"/>
                </a:solidFill>
                <a:effectLst/>
                <a:latin typeface="Nunito" pitchFamily="2" charset="0"/>
              </a:rPr>
              <a:t>Update Array Element</a:t>
            </a:r>
          </a:p>
          <a:p>
            <a:pPr marL="285750" indent="-285750" algn="l" rtl="0" fontAlgn="base">
              <a:buFont typeface="Arial" panose="020B0604020202020204" pitchFamily="34" charset="0"/>
              <a:buChar char="•"/>
            </a:pPr>
            <a:r>
              <a:rPr lang="en-IN" sz="1200" b="0" i="0" dirty="0">
                <a:solidFill>
                  <a:srgbClr val="273239"/>
                </a:solidFill>
                <a:effectLst/>
                <a:latin typeface="Nunito" pitchFamily="2" charset="0"/>
              </a:rPr>
              <a:t>can update the value of an element at the given index </a:t>
            </a:r>
            <a:r>
              <a:rPr lang="en-IN" sz="1200" b="1" i="1" dirty="0" err="1">
                <a:solidFill>
                  <a:srgbClr val="273239"/>
                </a:solidFill>
                <a:effectLst/>
                <a:latin typeface="Nunito" pitchFamily="2" charset="0"/>
              </a:rPr>
              <a:t>i</a:t>
            </a:r>
            <a:r>
              <a:rPr lang="en-IN" sz="1200" dirty="0">
                <a:solidFill>
                  <a:srgbClr val="273239"/>
                </a:solidFill>
                <a:latin typeface="Nunito" pitchFamily="2" charset="0"/>
              </a:rPr>
              <a:t> </a:t>
            </a:r>
          </a:p>
          <a:p>
            <a:pPr marL="285750" indent="-285750" algn="l" rtl="0" fontAlgn="base">
              <a:buFont typeface="Arial" panose="020B0604020202020204" pitchFamily="34" charset="0"/>
              <a:buChar char="•"/>
            </a:pPr>
            <a:r>
              <a:rPr lang="en-IN" sz="1200" b="0" i="0" dirty="0">
                <a:solidFill>
                  <a:srgbClr val="273239"/>
                </a:solidFill>
                <a:effectLst/>
                <a:latin typeface="Nunito" pitchFamily="2" charset="0"/>
              </a:rPr>
              <a:t>using the array subscript operator </a:t>
            </a:r>
            <a:r>
              <a:rPr lang="en-IN" sz="1200" b="1" i="0" dirty="0">
                <a:solidFill>
                  <a:srgbClr val="273239"/>
                </a:solidFill>
                <a:effectLst/>
                <a:latin typeface="Nunito" pitchFamily="2" charset="0"/>
              </a:rPr>
              <a:t>[ ] </a:t>
            </a:r>
            <a:r>
              <a:rPr lang="en-IN" sz="1200" b="0" i="0" dirty="0">
                <a:solidFill>
                  <a:srgbClr val="273239"/>
                </a:solidFill>
                <a:effectLst/>
                <a:latin typeface="Nunito" pitchFamily="2" charset="0"/>
              </a:rPr>
              <a:t>and assignment operator </a:t>
            </a:r>
            <a:r>
              <a:rPr lang="en-IN" sz="1200" b="1" i="0" dirty="0">
                <a:solidFill>
                  <a:srgbClr val="273239"/>
                </a:solidFill>
                <a:effectLst/>
                <a:latin typeface="Nunito" pitchFamily="2" charset="0"/>
              </a:rPr>
              <a:t>=</a:t>
            </a:r>
            <a:r>
              <a:rPr lang="en-IN" sz="1200" b="0" i="0" dirty="0">
                <a:solidFill>
                  <a:srgbClr val="273239"/>
                </a:solidFill>
                <a:effectLst/>
                <a:latin typeface="Nunito" pitchFamily="2" charset="0"/>
              </a:rPr>
              <a:t>.</a:t>
            </a:r>
          </a:p>
        </p:txBody>
      </p:sp>
      <p:pic>
        <p:nvPicPr>
          <p:cNvPr id="24" name="Picture 23">
            <a:extLst>
              <a:ext uri="{FF2B5EF4-FFF2-40B4-BE49-F238E27FC236}">
                <a16:creationId xmlns:a16="http://schemas.microsoft.com/office/drawing/2014/main" id="{2431AB3B-FB98-190D-B1C2-F0C151FEE950}"/>
              </a:ext>
            </a:extLst>
          </p:cNvPr>
          <p:cNvPicPr>
            <a:picLocks noChangeAspect="1"/>
          </p:cNvPicPr>
          <p:nvPr/>
        </p:nvPicPr>
        <p:blipFill>
          <a:blip r:embed="rId6"/>
          <a:stretch>
            <a:fillRect/>
          </a:stretch>
        </p:blipFill>
        <p:spPr>
          <a:xfrm>
            <a:off x="7651103" y="2808888"/>
            <a:ext cx="3750906" cy="1851852"/>
          </a:xfrm>
          <a:prstGeom prst="rect">
            <a:avLst/>
          </a:prstGeom>
        </p:spPr>
      </p:pic>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7"/>
          <a:stretch>
            <a:fillRect/>
          </a:stretch>
        </p:blipFill>
        <p:spPr>
          <a:xfrm>
            <a:off x="7728079" y="1766433"/>
            <a:ext cx="3216729" cy="1060743"/>
          </a:xfrm>
          <a:prstGeom prst="rect">
            <a:avLst/>
          </a:prstGeom>
        </p:spPr>
      </p:pic>
    </p:spTree>
    <p:extLst>
      <p:ext uri="{BB962C8B-B14F-4D97-AF65-F5344CB8AC3E}">
        <p14:creationId xmlns:p14="http://schemas.microsoft.com/office/powerpoint/2010/main" val="18907272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4800" b="1" i="0" dirty="0">
                <a:solidFill>
                  <a:schemeClr val="accent2"/>
                </a:solidFill>
                <a:effectLst/>
                <a:latin typeface="+mn-lt"/>
              </a:rPr>
              <a:t>R</a:t>
            </a:r>
            <a:r>
              <a:rPr lang="en-IN" sz="4800" b="1" i="0" dirty="0">
                <a:solidFill>
                  <a:srgbClr val="273239"/>
                </a:solidFill>
                <a:effectLst/>
                <a:latin typeface="+mn-lt"/>
              </a:rPr>
              <a:t>elationship between </a:t>
            </a:r>
            <a:r>
              <a:rPr lang="en-IN" sz="4800" b="1" i="0" dirty="0">
                <a:solidFill>
                  <a:schemeClr val="accent2"/>
                </a:solidFill>
                <a:effectLst/>
                <a:latin typeface="+mn-lt"/>
              </a:rPr>
              <a:t>Arrays</a:t>
            </a:r>
            <a:r>
              <a:rPr lang="en-IN" sz="4800" b="1" i="0" dirty="0">
                <a:solidFill>
                  <a:srgbClr val="273239"/>
                </a:solidFill>
                <a:effectLst/>
                <a:latin typeface="+mn-lt"/>
              </a:rPr>
              <a:t> and </a:t>
            </a:r>
            <a:r>
              <a:rPr lang="en-IN" sz="4800" b="1" i="0" dirty="0">
                <a:solidFill>
                  <a:schemeClr val="accent2"/>
                </a:solidFill>
                <a:effectLst/>
                <a:latin typeface="+mn-lt"/>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3" y="2837711"/>
            <a:ext cx="11023092"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23615" y="1789391"/>
            <a:ext cx="4494245" cy="2671014"/>
          </a:xfrm>
          <a:prstGeom prst="rect">
            <a:avLst/>
          </a:prstGeom>
        </p:spPr>
      </p:pic>
    </p:spTree>
    <p:extLst>
      <p:ext uri="{BB962C8B-B14F-4D97-AF65-F5344CB8AC3E}">
        <p14:creationId xmlns:p14="http://schemas.microsoft.com/office/powerpoint/2010/main" val="32231450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b="1" i="0" dirty="0">
                <a:solidFill>
                  <a:schemeClr val="accent2"/>
                </a:solidFill>
                <a:effectLst/>
                <a:latin typeface="+mn-lt"/>
              </a:rPr>
              <a:t>A</a:t>
            </a:r>
            <a:r>
              <a:rPr lang="en-IN" b="1" i="0" dirty="0">
                <a:solidFill>
                  <a:srgbClr val="273239"/>
                </a:solidFill>
                <a:effectLst/>
                <a:latin typeface="+mn-lt"/>
              </a:rPr>
              <a:t>dvantages, </a:t>
            </a:r>
            <a:r>
              <a:rPr lang="en-IN" b="1" i="0" dirty="0">
                <a:solidFill>
                  <a:schemeClr val="accent2"/>
                </a:solidFill>
                <a:effectLst/>
                <a:latin typeface="+mn-lt"/>
              </a:rPr>
              <a:t>D</a:t>
            </a:r>
            <a:r>
              <a:rPr lang="en-IN" b="1" i="0" dirty="0">
                <a:solidFill>
                  <a:srgbClr val="273239"/>
                </a:solidFill>
                <a:effectLst/>
                <a:latin typeface="+mn-lt"/>
              </a:rPr>
              <a:t>isadvantages and </a:t>
            </a:r>
            <a:r>
              <a:rPr lang="en-IN" b="1" i="0" dirty="0">
                <a:solidFill>
                  <a:schemeClr val="accent2"/>
                </a:solidFill>
                <a:effectLst/>
                <a:latin typeface="+mn-lt"/>
              </a:rPr>
              <a:t>Properties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2FC0CC-5EEA-6B74-80CE-FDAE92F671E2}"/>
              </a:ext>
            </a:extLst>
          </p:cNvPr>
          <p:cNvSpPr txBox="1"/>
          <p:nvPr/>
        </p:nvSpPr>
        <p:spPr>
          <a:xfrm>
            <a:off x="8444204" y="1789391"/>
            <a:ext cx="3744748" cy="2739211"/>
          </a:xfrm>
          <a:prstGeom prst="rect">
            <a:avLst/>
          </a:prstGeom>
          <a:noFill/>
        </p:spPr>
        <p:txBody>
          <a:bodyPr wrap="square">
            <a:spAutoFit/>
          </a:bodyPr>
          <a:lstStyle/>
          <a:p>
            <a:pPr algn="l" fontAlgn="base"/>
            <a:r>
              <a:rPr lang="en-IN" b="1" i="0" dirty="0">
                <a:solidFill>
                  <a:schemeClr val="accent6"/>
                </a:solidFill>
                <a:effectLst/>
              </a:rPr>
              <a:t>Properties of Arrays</a:t>
            </a:r>
          </a:p>
          <a:p>
            <a:pPr marL="342900" indent="-342900" algn="l" fontAlgn="base">
              <a:buFont typeface="+mj-lt"/>
              <a:buAutoNum type="arabicPeriod"/>
            </a:pPr>
            <a:r>
              <a:rPr lang="en-IN" sz="1400" b="1" i="0" dirty="0">
                <a:solidFill>
                  <a:srgbClr val="273239"/>
                </a:solidFill>
                <a:effectLst/>
              </a:rPr>
              <a:t>Fixed Size Collection</a:t>
            </a:r>
          </a:p>
          <a:p>
            <a:pPr marL="342900" indent="-342900" algn="l" fontAlgn="base">
              <a:buFont typeface="+mj-lt"/>
              <a:buAutoNum type="arabicPeriod"/>
            </a:pPr>
            <a:r>
              <a:rPr lang="en-IN" sz="1400" b="1" i="0" dirty="0">
                <a:solidFill>
                  <a:srgbClr val="273239"/>
                </a:solidFill>
                <a:effectLst/>
              </a:rPr>
              <a:t>Homogeneous Elements</a:t>
            </a:r>
          </a:p>
          <a:p>
            <a:pPr marL="342900" indent="-342900" algn="l" fontAlgn="base">
              <a:buFont typeface="+mj-lt"/>
              <a:buAutoNum type="arabicPeriod"/>
            </a:pPr>
            <a:r>
              <a:rPr lang="en-IN" sz="1400" b="1" i="0" dirty="0">
                <a:solidFill>
                  <a:srgbClr val="273239"/>
                </a:solidFill>
                <a:effectLst/>
              </a:rPr>
              <a:t>Indexing in Array (0 to N-1)</a:t>
            </a:r>
          </a:p>
          <a:p>
            <a:pPr marL="342900" indent="-342900" algn="l" fontAlgn="base">
              <a:buFont typeface="+mj-lt"/>
              <a:buAutoNum type="arabicPeriod"/>
            </a:pPr>
            <a:r>
              <a:rPr lang="en-IN" sz="1400" b="1" i="0" dirty="0">
                <a:solidFill>
                  <a:srgbClr val="273239"/>
                </a:solidFill>
                <a:effectLst/>
              </a:rPr>
              <a:t>Dimensions of Array</a:t>
            </a:r>
          </a:p>
          <a:p>
            <a:pPr marL="342900" indent="-342900" algn="l" fontAlgn="base">
              <a:buFont typeface="+mj-lt"/>
              <a:buAutoNum type="arabicPeriod"/>
            </a:pPr>
            <a:r>
              <a:rPr lang="en-IN" sz="1400" b="1" i="0" dirty="0">
                <a:solidFill>
                  <a:srgbClr val="273239"/>
                </a:solidFill>
                <a:effectLst/>
              </a:rPr>
              <a:t>Contiguous Storage</a:t>
            </a:r>
          </a:p>
          <a:p>
            <a:pPr marL="342900" indent="-342900" algn="l" fontAlgn="base">
              <a:buFont typeface="+mj-lt"/>
              <a:buAutoNum type="arabicPeriod"/>
            </a:pPr>
            <a:r>
              <a:rPr lang="en-IN" sz="1400" b="1" i="0" dirty="0">
                <a:solidFill>
                  <a:srgbClr val="273239"/>
                </a:solidFill>
                <a:effectLst/>
              </a:rPr>
              <a:t>Random Access</a:t>
            </a:r>
          </a:p>
          <a:p>
            <a:pPr marL="342900" indent="-342900" algn="l" fontAlgn="base">
              <a:buFont typeface="+mj-lt"/>
              <a:buAutoNum type="arabicPeriod"/>
            </a:pPr>
            <a:r>
              <a:rPr lang="en-IN" sz="1400" b="1" i="0" dirty="0">
                <a:solidFill>
                  <a:srgbClr val="273239"/>
                </a:solidFill>
                <a:effectLst/>
              </a:rPr>
              <a:t>Array name relation with pointer</a:t>
            </a:r>
          </a:p>
          <a:p>
            <a:pPr marL="342900" indent="-342900" fontAlgn="base">
              <a:buFont typeface="+mj-lt"/>
              <a:buAutoNum type="arabicPeriod"/>
            </a:pPr>
            <a:r>
              <a:rPr lang="en-IN" sz="1400" b="1" i="0" dirty="0">
                <a:solidFill>
                  <a:srgbClr val="273239"/>
                </a:solidFill>
                <a:effectLst/>
              </a:rPr>
              <a:t>No Index Out of Bounds Checking</a:t>
            </a:r>
          </a:p>
          <a:p>
            <a:pPr marL="342900" indent="-342900" algn="l" fontAlgn="base">
              <a:buFont typeface="+mj-lt"/>
              <a:buAutoNum type="arabicPeriod"/>
            </a:pPr>
            <a:r>
              <a:rPr lang="en-IN" sz="1400" b="1" i="0" dirty="0">
                <a:solidFill>
                  <a:srgbClr val="273239"/>
                </a:solidFill>
                <a:effectLst/>
              </a:rPr>
              <a:t>Array Decay</a:t>
            </a:r>
          </a:p>
          <a:p>
            <a:pPr marL="342900" indent="-342900" fontAlgn="base">
              <a:buFont typeface="+mj-lt"/>
              <a:buAutoNum type="arabicPeriod"/>
            </a:pPr>
            <a:endParaRPr lang="en-IN" sz="1400" b="1" i="0" dirty="0">
              <a:solidFill>
                <a:srgbClr val="273239"/>
              </a:solidFill>
              <a:effectLst/>
            </a:endParaRPr>
          </a:p>
          <a:p>
            <a:pPr marL="342900" indent="-342900" algn="l" fontAlgn="base">
              <a:buFont typeface="+mj-lt"/>
              <a:buAutoNum type="arabicPeriod"/>
            </a:pPr>
            <a:endParaRPr lang="en-IN" sz="1400" b="1" i="0" dirty="0">
              <a:solidFill>
                <a:srgbClr val="273239"/>
              </a:solidFill>
              <a:effectLst/>
            </a:endParaRPr>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7513911" cy="2585323"/>
          </a:xfrm>
          <a:prstGeom prst="rect">
            <a:avLst/>
          </a:prstGeom>
          <a:noFill/>
        </p:spPr>
        <p:txBody>
          <a:bodyPr wrap="square">
            <a:spAutoFit/>
          </a:bodyPr>
          <a:lstStyle/>
          <a:p>
            <a:pPr algn="l" fontAlgn="base"/>
            <a:r>
              <a:rPr lang="en-IN" b="1" i="0" dirty="0">
                <a:solidFill>
                  <a:srgbClr val="273239"/>
                </a:solidFill>
                <a:effectLst/>
              </a:rPr>
              <a:t>Advantages of Array</a:t>
            </a:r>
          </a:p>
          <a:p>
            <a:pPr marL="342900" indent="-342900" algn="l" fontAlgn="base">
              <a:buFont typeface="+mj-lt"/>
              <a:buAutoNum type="arabicPeriod"/>
            </a:pPr>
            <a:r>
              <a:rPr lang="en-IN" sz="1400" b="0" i="0" dirty="0">
                <a:solidFill>
                  <a:srgbClr val="273239"/>
                </a:solidFill>
                <a:effectLst/>
              </a:rPr>
              <a:t>Random and fast access of elements using the array index.</a:t>
            </a:r>
          </a:p>
          <a:p>
            <a:pPr marL="342900" indent="-342900" algn="l" fontAlgn="base">
              <a:buFont typeface="+mj-lt"/>
              <a:buAutoNum type="arabicPeriod"/>
            </a:pPr>
            <a:r>
              <a:rPr lang="en-IN" sz="14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400" b="0" i="0" dirty="0">
                <a:solidFill>
                  <a:srgbClr val="273239"/>
                </a:solidFill>
                <a:effectLst/>
              </a:rPr>
              <a:t>Traversal through the array becomes easy using a single loop.</a:t>
            </a:r>
          </a:p>
          <a:p>
            <a:pPr marL="342900" indent="-342900" algn="l" fontAlgn="base">
              <a:buFont typeface="+mj-lt"/>
              <a:buAutoNum type="arabicPeriod"/>
            </a:pPr>
            <a:r>
              <a:rPr lang="en-IN" sz="14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algn="l" fontAlgn="base"/>
            <a:r>
              <a:rPr lang="en-IN" b="1" i="0" dirty="0">
                <a:solidFill>
                  <a:srgbClr val="273239"/>
                </a:solidFill>
                <a:effectLst/>
              </a:rPr>
              <a:t>Disadvantages of Array</a:t>
            </a:r>
          </a:p>
          <a:p>
            <a:pPr marL="342900" indent="-342900" algn="l" fontAlgn="base">
              <a:buFont typeface="+mj-lt"/>
              <a:buAutoNum type="arabicPeriod"/>
            </a:pPr>
            <a:r>
              <a:rPr lang="en-IN" sz="14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400" b="0" i="0" dirty="0">
                <a:solidFill>
                  <a:srgbClr val="273239"/>
                </a:solidFill>
                <a:effectLst/>
              </a:rPr>
              <a:t>Insertion &amp; deletion of elements is costly since elements are needed to be rearranged after insertion &amp; deletion.</a:t>
            </a:r>
          </a:p>
        </p:txBody>
      </p:sp>
      <p:pic>
        <p:nvPicPr>
          <p:cNvPr id="6" name="Picture 5">
            <a:extLst>
              <a:ext uri="{FF2B5EF4-FFF2-40B4-BE49-F238E27FC236}">
                <a16:creationId xmlns:a16="http://schemas.microsoft.com/office/drawing/2014/main" id="{7E28E9C3-F414-3DBA-D859-34F341582DA4}"/>
              </a:ext>
            </a:extLst>
          </p:cNvPr>
          <p:cNvPicPr>
            <a:picLocks noChangeAspect="1"/>
          </p:cNvPicPr>
          <p:nvPr/>
        </p:nvPicPr>
        <p:blipFill>
          <a:blip r:embed="rId3"/>
          <a:stretch>
            <a:fillRect/>
          </a:stretch>
        </p:blipFill>
        <p:spPr>
          <a:xfrm>
            <a:off x="1451524" y="4369741"/>
            <a:ext cx="6481082" cy="1955311"/>
          </a:xfrm>
          <a:prstGeom prst="rect">
            <a:avLst/>
          </a:prstGeom>
        </p:spPr>
      </p:pic>
    </p:spTree>
    <p:extLst>
      <p:ext uri="{BB962C8B-B14F-4D97-AF65-F5344CB8AC3E}">
        <p14:creationId xmlns:p14="http://schemas.microsoft.com/office/powerpoint/2010/main" val="9372589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5400" b="1" i="0" dirty="0">
                <a:solidFill>
                  <a:schemeClr val="accent2"/>
                </a:solidFill>
                <a:effectLst/>
                <a:latin typeface="+mn-lt"/>
              </a:rPr>
              <a:t>L</a:t>
            </a:r>
            <a:r>
              <a:rPr lang="en-IN" sz="5400" b="1" i="0" dirty="0">
                <a:solidFill>
                  <a:srgbClr val="273239"/>
                </a:solidFill>
                <a:effectLst/>
                <a:latin typeface="+mn-lt"/>
              </a:rPr>
              <a:t>ength of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7364621" cy="4955203"/>
          </a:xfrm>
          <a:prstGeom prst="rect">
            <a:avLst/>
          </a:prstGeom>
          <a:noFill/>
        </p:spPr>
        <p:txBody>
          <a:bodyPr wrap="square">
            <a:spAutoFit/>
          </a:bodyPr>
          <a:lstStyle/>
          <a:p>
            <a:pPr marL="285750" indent="-285750" algn="l" fontAlgn="base">
              <a:buFont typeface="Arial" panose="020B0604020202020204" pitchFamily="34" charset="0"/>
              <a:buChar char="•"/>
            </a:pPr>
            <a:r>
              <a:rPr lang="en-IN" sz="1600" b="0" i="0" dirty="0">
                <a:solidFill>
                  <a:srgbClr val="273239"/>
                </a:solidFill>
                <a:effectLst/>
              </a:rPr>
              <a:t>Refers to the number of elements in the array. </a:t>
            </a:r>
          </a:p>
          <a:p>
            <a:pPr marL="285750" indent="-285750" algn="l" fontAlgn="base">
              <a:buFont typeface="Arial" panose="020B0604020202020204" pitchFamily="34" charset="0"/>
              <a:buChar char="•"/>
            </a:pPr>
            <a:r>
              <a:rPr lang="en-IN" sz="1600" b="0" i="0" dirty="0">
                <a:solidFill>
                  <a:srgbClr val="273239"/>
                </a:solidFill>
                <a:effectLst/>
              </a:rPr>
              <a:t>Used to determine the memory required to store all of its elements. </a:t>
            </a:r>
          </a:p>
          <a:p>
            <a:pPr marL="285750" indent="-285750" algn="l" fontAlgn="base">
              <a:buFont typeface="Arial" panose="020B0604020202020204" pitchFamily="34" charset="0"/>
              <a:buChar char="•"/>
            </a:pPr>
            <a:r>
              <a:rPr lang="en-IN" sz="1600" b="0" i="0" dirty="0">
                <a:solidFill>
                  <a:srgbClr val="273239"/>
                </a:solidFill>
                <a:effectLst/>
              </a:rPr>
              <a:t>Don’t have any pre-defined function to find the length of the array.</a:t>
            </a:r>
          </a:p>
          <a:p>
            <a:pPr marL="285750" indent="-285750" algn="l" fontAlgn="base">
              <a:buFont typeface="Arial" panose="020B0604020202020204" pitchFamily="34" charset="0"/>
              <a:buChar char="•"/>
            </a:pPr>
            <a:r>
              <a:rPr lang="en-IN" sz="1600" b="0" i="0" dirty="0">
                <a:solidFill>
                  <a:srgbClr val="273239"/>
                </a:solidFill>
                <a:effectLst/>
              </a:rPr>
              <a:t>manually determine it by using different methods mentioned below:</a:t>
            </a:r>
          </a:p>
          <a:p>
            <a:pPr marL="342900" indent="-342900" algn="l" fontAlgn="base">
              <a:buFont typeface="+mj-lt"/>
              <a:buAutoNum type="arabicPeriod"/>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342900" indent="-342900" algn="l"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mj-lt"/>
              <a:buAutoNum type="arabicPeriod"/>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i="0" dirty="0">
              <a:solidFill>
                <a:srgbClr val="273239"/>
              </a:solidFill>
              <a:effectLst/>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i="0" dirty="0">
              <a:solidFill>
                <a:srgbClr val="273239"/>
              </a:solidFill>
              <a:effectLst/>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i="0" dirty="0">
              <a:solidFill>
                <a:srgbClr val="273239"/>
              </a:solidFill>
              <a:effectLst/>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mj-lt"/>
              <a:buAutoNum type="arabicPeriod"/>
            </a:pPr>
            <a:endParaRPr lang="en-IN" sz="1600"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mj-lt"/>
              <a:buAutoNum type="arabicPeriod"/>
            </a:pPr>
            <a:r>
              <a:rPr lang="en-IN" sz="1600" b="1" dirty="0">
                <a:solidFill>
                  <a:srgbClr val="273239"/>
                </a:solidFill>
              </a:rPr>
              <a:t>Using Loop</a:t>
            </a:r>
          </a:p>
          <a:p>
            <a:pPr marL="742950" lvl="1" indent="-285750" fontAlgn="base">
              <a:buFont typeface="Arial" panose="020B0604020202020204" pitchFamily="34" charset="0"/>
              <a:buChar char="•"/>
            </a:pPr>
            <a:r>
              <a:rPr lang="en-IN" sz="1400" b="0" i="0" dirty="0">
                <a:solidFill>
                  <a:srgbClr val="273239"/>
                </a:solidFill>
                <a:effectLst/>
                <a:latin typeface="Nunito" pitchFamily="2" charset="0"/>
              </a:rPr>
              <a:t>It iterates through all the elements of an array and increments the count.</a:t>
            </a:r>
          </a:p>
          <a:p>
            <a:pPr lvl="1" fontAlgn="base"/>
            <a:r>
              <a:rPr lang="en-IN" sz="1400" b="1" i="1" dirty="0">
                <a:solidFill>
                  <a:srgbClr val="273239"/>
                </a:solidFill>
                <a:effectLst/>
                <a:latin typeface="Nunito" pitchFamily="2" charset="0"/>
              </a:rPr>
              <a:t>Note: </a:t>
            </a:r>
            <a:r>
              <a:rPr lang="en-IN" sz="1400" b="0" i="1" dirty="0">
                <a:solidFill>
                  <a:srgbClr val="273239"/>
                </a:solidFill>
                <a:effectLst/>
                <a:latin typeface="Nunito" pitchFamily="2" charset="0"/>
              </a:rPr>
              <a:t>these methods only works when the array is declared in the same scope.</a:t>
            </a:r>
            <a:endParaRPr lang="en-IN" sz="1400" b="1" dirty="0">
              <a:solidFill>
                <a:srgbClr val="273239"/>
              </a:solidFill>
            </a:endParaRPr>
          </a:p>
        </p:txBody>
      </p:sp>
      <p:pic>
        <p:nvPicPr>
          <p:cNvPr id="4" name="Picture 3">
            <a:extLst>
              <a:ext uri="{FF2B5EF4-FFF2-40B4-BE49-F238E27FC236}">
                <a16:creationId xmlns:a16="http://schemas.microsoft.com/office/drawing/2014/main" id="{C9BD8D22-0091-0537-2FA4-BB700C5407F2}"/>
              </a:ext>
            </a:extLst>
          </p:cNvPr>
          <p:cNvPicPr>
            <a:picLocks noChangeAspect="1"/>
          </p:cNvPicPr>
          <p:nvPr/>
        </p:nvPicPr>
        <p:blipFill>
          <a:blip r:embed="rId3"/>
          <a:stretch>
            <a:fillRect/>
          </a:stretch>
        </p:blipFill>
        <p:spPr>
          <a:xfrm>
            <a:off x="1281598" y="3071707"/>
            <a:ext cx="6238875" cy="323850"/>
          </a:xfrm>
          <a:prstGeom prst="rect">
            <a:avLst/>
          </a:prstGeom>
        </p:spPr>
      </p:pic>
      <p:pic>
        <p:nvPicPr>
          <p:cNvPr id="9" name="Picture 8">
            <a:extLst>
              <a:ext uri="{FF2B5EF4-FFF2-40B4-BE49-F238E27FC236}">
                <a16:creationId xmlns:a16="http://schemas.microsoft.com/office/drawing/2014/main" id="{0D948760-3B3C-F7EA-66DC-C9548F650855}"/>
              </a:ext>
            </a:extLst>
          </p:cNvPr>
          <p:cNvPicPr>
            <a:picLocks noChangeAspect="1"/>
          </p:cNvPicPr>
          <p:nvPr/>
        </p:nvPicPr>
        <p:blipFill>
          <a:blip r:embed="rId4"/>
          <a:stretch>
            <a:fillRect/>
          </a:stretch>
        </p:blipFill>
        <p:spPr>
          <a:xfrm>
            <a:off x="1281599" y="3904778"/>
            <a:ext cx="7031978" cy="1891486"/>
          </a:xfrm>
          <a:prstGeom prst="rect">
            <a:avLst/>
          </a:prstGeom>
        </p:spPr>
      </p:pic>
    </p:spTree>
    <p:extLst>
      <p:ext uri="{BB962C8B-B14F-4D97-AF65-F5344CB8AC3E}">
        <p14:creationId xmlns:p14="http://schemas.microsoft.com/office/powerpoint/2010/main" val="36621192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AB74E94-4E39-7FE2-BD6E-F868E436D8EA}"/>
              </a:ext>
            </a:extLst>
          </p:cNvPr>
          <p:cNvPicPr>
            <a:picLocks noChangeAspect="1"/>
          </p:cNvPicPr>
          <p:nvPr/>
        </p:nvPicPr>
        <p:blipFill>
          <a:blip r:embed="rId2"/>
          <a:stretch>
            <a:fillRect/>
          </a:stretch>
        </p:blipFill>
        <p:spPr>
          <a:xfrm>
            <a:off x="8197410" y="2197747"/>
            <a:ext cx="3185952" cy="2317103"/>
          </a:xfrm>
          <a:prstGeom prst="rect">
            <a:avLst/>
          </a:prstGeom>
        </p:spPr>
      </p:pic>
      <p:pic>
        <p:nvPicPr>
          <p:cNvPr id="4" name="Picture 3">
            <a:extLst>
              <a:ext uri="{FF2B5EF4-FFF2-40B4-BE49-F238E27FC236}">
                <a16:creationId xmlns:a16="http://schemas.microsoft.com/office/drawing/2014/main" id="{3F1ABD27-CA33-8E44-FA3F-9BBD654AF297}"/>
              </a:ext>
            </a:extLst>
          </p:cNvPr>
          <p:cNvPicPr>
            <a:picLocks noChangeAspect="1"/>
          </p:cNvPicPr>
          <p:nvPr/>
        </p:nvPicPr>
        <p:blipFill>
          <a:blip r:embed="rId3"/>
          <a:stretch>
            <a:fillRect/>
          </a:stretch>
        </p:blipFill>
        <p:spPr>
          <a:xfrm>
            <a:off x="361949" y="2195346"/>
            <a:ext cx="7835461" cy="4275723"/>
          </a:xfrm>
          <a:prstGeom prst="rect">
            <a:avLst/>
          </a:prstGeom>
        </p:spPr>
      </p:pic>
    </p:spTree>
    <p:extLst>
      <p:ext uri="{BB962C8B-B14F-4D97-AF65-F5344CB8AC3E}">
        <p14:creationId xmlns:p14="http://schemas.microsoft.com/office/powerpoint/2010/main" val="19825145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42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mn-lt"/>
              </a:rPr>
              <a:t>M</a:t>
            </a:r>
            <a:r>
              <a:rPr lang="en-IN" sz="6600" b="1" i="0" dirty="0">
                <a:solidFill>
                  <a:srgbClr val="273239"/>
                </a:solidFill>
                <a:effectLst/>
                <a:latin typeface="+mn-lt"/>
              </a:rPr>
              <a:t>ulti</a:t>
            </a:r>
            <a:r>
              <a:rPr lang="en-IN" sz="6600" b="1" i="0" dirty="0">
                <a:solidFill>
                  <a:schemeClr val="accent6"/>
                </a:solidFill>
                <a:effectLst/>
                <a:latin typeface="+mn-lt"/>
              </a:rPr>
              <a:t>d</a:t>
            </a:r>
            <a:r>
              <a:rPr lang="en-IN" sz="6600" b="1" i="0" dirty="0">
                <a:solidFill>
                  <a:srgbClr val="273239"/>
                </a:solidFill>
                <a:effectLst/>
                <a:latin typeface="+mn-lt"/>
              </a:rPr>
              <a:t>imensional </a:t>
            </a:r>
            <a:r>
              <a:rPr lang="en-IN" sz="6600" b="1" i="0" dirty="0">
                <a:solidFill>
                  <a:schemeClr val="accent2"/>
                </a:solidFill>
                <a:effectLst/>
                <a:latin typeface="+mn-lt"/>
              </a:rPr>
              <a:t>A</a:t>
            </a:r>
            <a:r>
              <a:rPr lang="en-IN" sz="6600" b="1" i="0" dirty="0">
                <a:solidFill>
                  <a:srgbClr val="273239"/>
                </a:solidFill>
                <a:effectLst/>
                <a:latin typeface="+mn-lt"/>
              </a:rPr>
              <a:t>rray in </a:t>
            </a:r>
            <a:r>
              <a:rPr lang="en-IN" sz="6600" b="1" i="0" dirty="0">
                <a:solidFill>
                  <a:schemeClr val="accent2"/>
                </a:solidFill>
                <a:effectLst/>
                <a:latin typeface="+mn-lt"/>
              </a:rPr>
              <a:t>C</a:t>
            </a:r>
            <a:endParaRPr lang="en-IN" sz="6600" b="1" i="0" dirty="0">
              <a:solidFill>
                <a:schemeClr val="accent6"/>
              </a:solidFill>
              <a:effectLst/>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28674" name="Picture 2" descr="Lightbox">
            <a:extLst>
              <a:ext uri="{FF2B5EF4-FFF2-40B4-BE49-F238E27FC236}">
                <a16:creationId xmlns:a16="http://schemas.microsoft.com/office/drawing/2014/main" id="{FBE452C1-34D2-F99F-9AB1-12E03E9C6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2" y="3048334"/>
            <a:ext cx="5999302" cy="2761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4D5D27-710B-687C-6CC7-1B78093359A2}"/>
              </a:ext>
            </a:extLst>
          </p:cNvPr>
          <p:cNvPicPr>
            <a:picLocks noChangeAspect="1"/>
          </p:cNvPicPr>
          <p:nvPr/>
        </p:nvPicPr>
        <p:blipFill>
          <a:blip r:embed="rId6"/>
          <a:stretch>
            <a:fillRect/>
          </a:stretch>
        </p:blipFill>
        <p:spPr>
          <a:xfrm rot="20789747">
            <a:off x="1118469" y="4394465"/>
            <a:ext cx="2517866" cy="2024047"/>
          </a:xfrm>
          <a:prstGeom prst="rect">
            <a:avLst/>
          </a:prstGeom>
        </p:spPr>
      </p:pic>
      <p:pic>
        <p:nvPicPr>
          <p:cNvPr id="13" name="Picture 12">
            <a:extLst>
              <a:ext uri="{FF2B5EF4-FFF2-40B4-BE49-F238E27FC236}">
                <a16:creationId xmlns:a16="http://schemas.microsoft.com/office/drawing/2014/main" id="{90F4671A-5FFC-0EF4-ACFD-A8A8243CBCF8}"/>
              </a:ext>
            </a:extLst>
          </p:cNvPr>
          <p:cNvPicPr>
            <a:picLocks noChangeAspect="1"/>
          </p:cNvPicPr>
          <p:nvPr/>
        </p:nvPicPr>
        <p:blipFill>
          <a:blip r:embed="rId7"/>
          <a:stretch>
            <a:fillRect/>
          </a:stretch>
        </p:blipFill>
        <p:spPr>
          <a:xfrm>
            <a:off x="638175" y="1519238"/>
            <a:ext cx="5361409" cy="1529097"/>
          </a:xfrm>
          <a:prstGeom prst="rect">
            <a:avLst/>
          </a:prstGeom>
        </p:spPr>
      </p:pic>
    </p:spTree>
    <p:extLst>
      <p:ext uri="{BB962C8B-B14F-4D97-AF65-F5344CB8AC3E}">
        <p14:creationId xmlns:p14="http://schemas.microsoft.com/office/powerpoint/2010/main" val="18051430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998693" cy="2239593"/>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3"/>
          <a:stretch>
            <a:fillRect/>
          </a:stretch>
        </p:blipFill>
        <p:spPr>
          <a:xfrm>
            <a:off x="4129935" y="2331957"/>
            <a:ext cx="3825190" cy="2193410"/>
          </a:xfrm>
          <a:prstGeom prst="rect">
            <a:avLst/>
          </a:prstGeom>
        </p:spPr>
      </p:pic>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1E47DA4-FA2D-B885-4530-1909B3832EA1}"/>
              </a:ext>
            </a:extLst>
          </p:cNvPr>
          <p:cNvPicPr>
            <a:picLocks noChangeAspect="1"/>
          </p:cNvPicPr>
          <p:nvPr/>
        </p:nvPicPr>
        <p:blipFill>
          <a:blip r:embed="rId4"/>
          <a:stretch>
            <a:fillRect/>
          </a:stretch>
        </p:blipFill>
        <p:spPr>
          <a:xfrm>
            <a:off x="0" y="4701941"/>
            <a:ext cx="4030823" cy="2155373"/>
          </a:xfrm>
          <a:prstGeom prst="rect">
            <a:avLst/>
          </a:prstGeom>
        </p:spPr>
      </p:pic>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5"/>
          <a:stretch>
            <a:fillRect/>
          </a:stretch>
        </p:blipFill>
        <p:spPr>
          <a:xfrm>
            <a:off x="8063011" y="-680"/>
            <a:ext cx="4038792" cy="2240273"/>
          </a:xfrm>
          <a:prstGeom prst="rect">
            <a:avLst/>
          </a:prstGeom>
        </p:spPr>
      </p:pic>
      <p:pic>
        <p:nvPicPr>
          <p:cNvPr id="14" name="Picture 13" descr="A person with a picture of himself&#10;&#10;Description automatically generated">
            <a:extLst>
              <a:ext uri="{FF2B5EF4-FFF2-40B4-BE49-F238E27FC236}">
                <a16:creationId xmlns:a16="http://schemas.microsoft.com/office/drawing/2014/main" id="{AD608427-4334-2472-AB0D-D1651E9F4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9934" y="0"/>
            <a:ext cx="3825187" cy="2239592"/>
          </a:xfrm>
          <a:prstGeom prst="rect">
            <a:avLst/>
          </a:prstGeom>
        </p:spPr>
      </p:pic>
      <p:pic>
        <p:nvPicPr>
          <p:cNvPr id="16" name="Picture 15" descr="A person with a diagram&#10;&#10;Description automatically generated with medium confidence">
            <a:extLst>
              <a:ext uri="{FF2B5EF4-FFF2-40B4-BE49-F238E27FC236}">
                <a16:creationId xmlns:a16="http://schemas.microsoft.com/office/drawing/2014/main" id="{59B4DD0A-A19E-309C-35AC-BF2AD82BB8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331956"/>
            <a:ext cx="4022051" cy="2193410"/>
          </a:xfrm>
          <a:prstGeom prst="rect">
            <a:avLst/>
          </a:prstGeom>
        </p:spPr>
      </p:pic>
      <p:pic>
        <p:nvPicPr>
          <p:cNvPr id="18" name="Picture 17" descr="A person with a beard&#10;&#10;Description automatically generated with medium confidence">
            <a:extLst>
              <a:ext uri="{FF2B5EF4-FFF2-40B4-BE49-F238E27FC236}">
                <a16:creationId xmlns:a16="http://schemas.microsoft.com/office/drawing/2014/main" id="{A675A18F-A096-B048-55A0-D74E184F4D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4238" y="4617732"/>
            <a:ext cx="4137761" cy="2239582"/>
          </a:xfrm>
          <a:prstGeom prst="rect">
            <a:avLst/>
          </a:prstGeom>
        </p:spPr>
      </p:pic>
      <p:pic>
        <p:nvPicPr>
          <p:cNvPr id="3" name="Picture 2" descr="A person with a picture of his face&#10;&#10;Description automatically generated">
            <a:extLst>
              <a:ext uri="{FF2B5EF4-FFF2-40B4-BE49-F238E27FC236}">
                <a16:creationId xmlns:a16="http://schemas.microsoft.com/office/drawing/2014/main" id="{D0BA9200-40B9-8B85-EFBE-984E0CACFE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20603" y="4617732"/>
            <a:ext cx="3834518" cy="2240268"/>
          </a:xfrm>
          <a:prstGeom prst="rect">
            <a:avLst/>
          </a:prstGeom>
        </p:spPr>
      </p:pic>
    </p:spTree>
    <p:extLst>
      <p:ext uri="{BB962C8B-B14F-4D97-AF65-F5344CB8AC3E}">
        <p14:creationId xmlns:p14="http://schemas.microsoft.com/office/powerpoint/2010/main" val="2908650814"/>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rmAutofit/>
          </a:bodyPr>
          <a:lstStyle/>
          <a:p>
            <a:pPr algn="l" fontAlgn="base"/>
            <a:r>
              <a:rPr lang="en-IN" sz="6600" b="1" i="0" dirty="0">
                <a:solidFill>
                  <a:schemeClr val="accent2"/>
                </a:solidFill>
                <a:effectLst/>
                <a:latin typeface="+mn-lt"/>
              </a:rPr>
              <a:t>M</a:t>
            </a:r>
            <a:r>
              <a:rPr lang="en-IN" sz="6600" b="1" i="0" dirty="0">
                <a:solidFill>
                  <a:srgbClr val="273239"/>
                </a:solidFill>
                <a:effectLst/>
                <a:latin typeface="+mn-lt"/>
              </a:rPr>
              <a:t>ultidimensional </a:t>
            </a:r>
            <a:r>
              <a:rPr lang="en-IN" sz="6600" b="1" i="0" dirty="0">
                <a:solidFill>
                  <a:schemeClr val="accent2"/>
                </a:solidFill>
                <a:effectLst/>
                <a:latin typeface="+mn-lt"/>
              </a:rPr>
              <a:t>A</a:t>
            </a:r>
            <a:r>
              <a:rPr lang="en-IN" sz="6600" b="1" i="0" dirty="0">
                <a:solidFill>
                  <a:srgbClr val="273239"/>
                </a:solidFill>
                <a:effectLst/>
                <a:latin typeface="+mn-lt"/>
              </a:rPr>
              <a:t>rray in </a:t>
            </a:r>
            <a:r>
              <a:rPr lang="en-IN" sz="6600" b="1" i="0" dirty="0">
                <a:solidFill>
                  <a:schemeClr val="accent2"/>
                </a:solidFill>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13" name="Picture 12">
            <a:extLst>
              <a:ext uri="{FF2B5EF4-FFF2-40B4-BE49-F238E27FC236}">
                <a16:creationId xmlns:a16="http://schemas.microsoft.com/office/drawing/2014/main" id="{515D7617-EBB5-DF0A-3DE2-C45DD3068ACA}"/>
              </a:ext>
            </a:extLst>
          </p:cNvPr>
          <p:cNvPicPr>
            <a:picLocks noChangeAspect="1"/>
          </p:cNvPicPr>
          <p:nvPr/>
        </p:nvPicPr>
        <p:blipFill>
          <a:blip r:embed="rId3"/>
          <a:stretch>
            <a:fillRect/>
          </a:stretch>
        </p:blipFill>
        <p:spPr>
          <a:xfrm>
            <a:off x="789931" y="1969503"/>
            <a:ext cx="2431658" cy="844420"/>
          </a:xfrm>
          <a:prstGeom prst="rect">
            <a:avLst/>
          </a:prstGeom>
        </p:spPr>
      </p:pic>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4"/>
          <a:stretch>
            <a:fillRect/>
          </a:stretch>
        </p:blipFill>
        <p:spPr>
          <a:xfrm>
            <a:off x="298841" y="3429000"/>
            <a:ext cx="3573625" cy="2136247"/>
          </a:xfrm>
          <a:prstGeom prst="rect">
            <a:avLst/>
          </a:prstGeom>
        </p:spPr>
      </p:pic>
      <p:pic>
        <p:nvPicPr>
          <p:cNvPr id="17" name="Picture 16">
            <a:extLst>
              <a:ext uri="{FF2B5EF4-FFF2-40B4-BE49-F238E27FC236}">
                <a16:creationId xmlns:a16="http://schemas.microsoft.com/office/drawing/2014/main" id="{DD7B93E7-9788-2ADE-CB9F-271936661C20}"/>
              </a:ext>
            </a:extLst>
          </p:cNvPr>
          <p:cNvPicPr>
            <a:picLocks noChangeAspect="1"/>
          </p:cNvPicPr>
          <p:nvPr/>
        </p:nvPicPr>
        <p:blipFill>
          <a:blip r:embed="rId5"/>
          <a:stretch>
            <a:fillRect/>
          </a:stretch>
        </p:blipFill>
        <p:spPr>
          <a:xfrm>
            <a:off x="789931" y="2867525"/>
            <a:ext cx="3381375" cy="461404"/>
          </a:xfrm>
          <a:prstGeom prst="rect">
            <a:avLst/>
          </a:prstGeom>
        </p:spPr>
      </p:pic>
      <p:pic>
        <p:nvPicPr>
          <p:cNvPr id="21" name="Picture 20">
            <a:extLst>
              <a:ext uri="{FF2B5EF4-FFF2-40B4-BE49-F238E27FC236}">
                <a16:creationId xmlns:a16="http://schemas.microsoft.com/office/drawing/2014/main" id="{8D9B8C70-95B8-2519-258E-04B7CEF79C12}"/>
              </a:ext>
            </a:extLst>
          </p:cNvPr>
          <p:cNvPicPr>
            <a:picLocks noChangeAspect="1"/>
          </p:cNvPicPr>
          <p:nvPr/>
        </p:nvPicPr>
        <p:blipFill>
          <a:blip r:embed="rId6"/>
          <a:stretch>
            <a:fillRect/>
          </a:stretch>
        </p:blipFill>
        <p:spPr>
          <a:xfrm>
            <a:off x="4821954" y="1881782"/>
            <a:ext cx="3689540" cy="861774"/>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7"/>
          <a:stretch>
            <a:fillRect/>
          </a:stretch>
        </p:blipFill>
        <p:spPr>
          <a:xfrm>
            <a:off x="4030823" y="2717986"/>
            <a:ext cx="5047862" cy="2896052"/>
          </a:xfrm>
          <a:prstGeom prst="rect">
            <a:avLst/>
          </a:prstGeom>
        </p:spPr>
      </p:pic>
    </p:spTree>
    <p:extLst>
      <p:ext uri="{BB962C8B-B14F-4D97-AF65-F5344CB8AC3E}">
        <p14:creationId xmlns:p14="http://schemas.microsoft.com/office/powerpoint/2010/main" val="31088578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latin typeface="+mn-lt"/>
              </a:rPr>
              <a:t>Multi</a:t>
            </a:r>
            <a:r>
              <a:rPr lang="en-IN" sz="5400" b="1" dirty="0">
                <a:solidFill>
                  <a:schemeClr val="accent6"/>
                </a:solidFill>
                <a:latin typeface="+mn-lt"/>
              </a:rPr>
              <a:t>dimensional</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sp>
        <p:nvSpPr>
          <p:cNvPr id="13" name="TextBox 12">
            <a:extLst>
              <a:ext uri="{FF2B5EF4-FFF2-40B4-BE49-F238E27FC236}">
                <a16:creationId xmlns:a16="http://schemas.microsoft.com/office/drawing/2014/main" id="{0B74F3F2-9F16-0CFC-8648-08B67D0AD6DC}"/>
              </a:ext>
            </a:extLst>
          </p:cNvPr>
          <p:cNvSpPr txBox="1"/>
          <p:nvPr/>
        </p:nvSpPr>
        <p:spPr>
          <a:xfrm>
            <a:off x="8676288" y="3713504"/>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82224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AD422-4109-55D3-E029-D7F9ECB1E60A}"/>
              </a:ext>
            </a:extLst>
          </p:cNvPr>
          <p:cNvSpPr>
            <a:spLocks noGrp="1"/>
          </p:cNvSpPr>
          <p:nvPr>
            <p:ph type="title"/>
          </p:nvPr>
        </p:nvSpPr>
        <p:spPr>
          <a:xfrm>
            <a:off x="686834" y="1153572"/>
            <a:ext cx="3200400" cy="4461163"/>
          </a:xfrm>
        </p:spPr>
        <p:txBody>
          <a:bodyPr>
            <a:normAutofit/>
          </a:bodyPr>
          <a:lstStyle/>
          <a:p>
            <a:r>
              <a:rPr lang="en-IN" b="1" i="0" dirty="0">
                <a:solidFill>
                  <a:srgbClr val="FFFFFF"/>
                </a:solidFill>
                <a:effectLst/>
              </a:rPr>
              <a:t>Why Should We Learn C?</a:t>
            </a:r>
            <a:endParaRPr lang="en-IN"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28C9DAA3-D70D-438B-E872-A373FE595462}"/>
              </a:ext>
            </a:extLst>
          </p:cNvPr>
          <p:cNvSpPr>
            <a:spLocks noGrp="1"/>
          </p:cNvSpPr>
          <p:nvPr>
            <p:ph idx="1"/>
          </p:nvPr>
        </p:nvSpPr>
        <p:spPr>
          <a:xfrm>
            <a:off x="4447308" y="591344"/>
            <a:ext cx="6906491" cy="5585619"/>
          </a:xfrm>
        </p:spPr>
        <p:txBody>
          <a:bodyPr anchor="ctr">
            <a:normAutofit/>
          </a:bodyPr>
          <a:lstStyle/>
          <a:p>
            <a:r>
              <a:rPr lang="en-IN" sz="1800" b="1" i="0" dirty="0">
                <a:effectLst/>
              </a:rPr>
              <a:t>C is a Middle-Level Language - </a:t>
            </a:r>
            <a:r>
              <a:rPr lang="en-IN" sz="1800" b="0" i="0" dirty="0">
                <a:effectLst/>
              </a:rPr>
              <a:t>C reduces the gap between the low-level and high-level languages.</a:t>
            </a:r>
            <a:endParaRPr lang="en-IN" sz="1800" b="1" i="0" dirty="0">
              <a:effectLst/>
            </a:endParaRPr>
          </a:p>
          <a:p>
            <a:r>
              <a:rPr lang="en-IN" sz="1800" b="1" i="0" dirty="0">
                <a:effectLst/>
              </a:rPr>
              <a:t>Fewer Libraries</a:t>
            </a:r>
            <a:r>
              <a:rPr lang="en-IN" sz="1800" dirty="0"/>
              <a:t> so easy to learn.</a:t>
            </a:r>
            <a:endParaRPr lang="en-IN" sz="1800" b="1" i="0" dirty="0">
              <a:effectLst/>
            </a:endParaRPr>
          </a:p>
          <a:p>
            <a:r>
              <a:rPr lang="en-IN" sz="1800" b="1" i="0" dirty="0">
                <a:effectLst/>
              </a:rPr>
              <a:t>Helps to understand the fundamentals of Computer Theories</a:t>
            </a:r>
            <a:r>
              <a:rPr lang="en-IN" sz="1800" b="0" i="0" dirty="0">
                <a:effectLst/>
              </a:rPr>
              <a:t>. E.g. </a:t>
            </a:r>
            <a:r>
              <a:rPr lang="en-IN" sz="1800" b="0" i="1" dirty="0">
                <a:effectLst/>
              </a:rPr>
              <a:t>Computer Networks</a:t>
            </a:r>
            <a:r>
              <a:rPr lang="en-IN" sz="1800" b="0" i="0" dirty="0">
                <a:effectLst/>
              </a:rPr>
              <a:t>, </a:t>
            </a:r>
            <a:r>
              <a:rPr lang="en-IN" sz="1800" b="0" i="1" dirty="0">
                <a:effectLst/>
              </a:rPr>
              <a:t>Compiler Designing</a:t>
            </a:r>
            <a:r>
              <a:rPr lang="en-IN" sz="1800" b="0" i="0" dirty="0">
                <a:effectLst/>
              </a:rPr>
              <a:t>, </a:t>
            </a:r>
            <a:r>
              <a:rPr lang="en-IN" sz="1800" b="0" i="1" dirty="0">
                <a:effectLst/>
              </a:rPr>
              <a:t>Computer Architecture</a:t>
            </a:r>
            <a:r>
              <a:rPr lang="en-IN" sz="1800" b="0" i="0" dirty="0">
                <a:effectLst/>
              </a:rPr>
              <a:t>, </a:t>
            </a:r>
            <a:r>
              <a:rPr lang="en-IN" sz="1800" b="0" i="1" dirty="0">
                <a:effectLst/>
              </a:rPr>
              <a:t>Operating Systems.</a:t>
            </a:r>
            <a:endParaRPr lang="en-IN" sz="1800" b="1" i="0" dirty="0">
              <a:effectLst/>
            </a:endParaRPr>
          </a:p>
          <a:p>
            <a:r>
              <a:rPr lang="en-IN" sz="1800" dirty="0"/>
              <a:t>H</a:t>
            </a:r>
            <a:r>
              <a:rPr lang="en-IN" sz="1800" b="0" i="0" dirty="0">
                <a:effectLst/>
              </a:rPr>
              <a:t>elps to understand a lot of underlying architecture of operating system. Like, </a:t>
            </a:r>
            <a:r>
              <a:rPr lang="en-IN" sz="1800" b="1" i="0" dirty="0">
                <a:effectLst/>
              </a:rPr>
              <a:t>pointers</a:t>
            </a:r>
            <a:r>
              <a:rPr lang="en-IN" sz="1800" b="0" i="0" dirty="0">
                <a:effectLst/>
              </a:rPr>
              <a:t>, working with </a:t>
            </a:r>
            <a:r>
              <a:rPr lang="en-IN" sz="1800" b="1" i="0" dirty="0">
                <a:effectLst/>
              </a:rPr>
              <a:t>memory locations</a:t>
            </a:r>
            <a:r>
              <a:rPr lang="en-IN" sz="1800" b="0" i="0" dirty="0">
                <a:effectLst/>
              </a:rPr>
              <a:t> etc. </a:t>
            </a:r>
          </a:p>
          <a:p>
            <a:r>
              <a:rPr lang="en-IN" sz="1800" b="1" i="0" dirty="0">
                <a:effectLst/>
              </a:rPr>
              <a:t>C is very fast in terms of execution time – </a:t>
            </a:r>
            <a:r>
              <a:rPr lang="en-IN" sz="1800" dirty="0"/>
              <a:t>very </a:t>
            </a:r>
            <a:r>
              <a:rPr lang="en-IN" sz="1800" b="0" i="0" dirty="0">
                <a:effectLst/>
              </a:rPr>
              <a:t>fast in terms of execution as it does not have any additional processing overheads such as garbage collection or preventing memory leaks etc.</a:t>
            </a:r>
            <a:endParaRPr lang="en-IN" sz="1800" dirty="0"/>
          </a:p>
          <a:p>
            <a:r>
              <a:rPr lang="en-IN" sz="1800" b="1" i="0" dirty="0">
                <a:effectLst/>
              </a:rPr>
              <a:t>Embedded Programming - </a:t>
            </a:r>
            <a:r>
              <a:rPr lang="en-IN" sz="1800" b="0" i="0" dirty="0">
                <a:effectLst/>
              </a:rPr>
              <a:t>C is widely used in developing firmware, middleware, and operating systems, making it a crucial language in the embedded software industry</a:t>
            </a:r>
            <a:endParaRPr lang="en-IN" sz="1800" b="1" dirty="0"/>
          </a:p>
          <a:p>
            <a:r>
              <a:rPr lang="en-IN" sz="1800" dirty="0"/>
              <a:t>M</a:t>
            </a:r>
            <a:r>
              <a:rPr lang="en-IN" sz="1800" b="0" i="0" dirty="0">
                <a:effectLst/>
              </a:rPr>
              <a:t>any real-time operating systems (RTOS) are written in C, making it an essential skill for developers working in this field.</a:t>
            </a:r>
            <a:endParaRPr lang="en-IN" sz="1800" b="1" i="0" dirty="0">
              <a:effectLst/>
            </a:endParaRPr>
          </a:p>
        </p:txBody>
      </p:sp>
    </p:spTree>
    <p:extLst>
      <p:ext uri="{BB962C8B-B14F-4D97-AF65-F5344CB8AC3E}">
        <p14:creationId xmlns:p14="http://schemas.microsoft.com/office/powerpoint/2010/main" val="37034767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4800" b="1" i="0" dirty="0">
                <a:solidFill>
                  <a:schemeClr val="accent2"/>
                </a:solidFill>
                <a:effectLst/>
                <a:latin typeface="+mn-lt"/>
              </a:rPr>
              <a:t>R</a:t>
            </a:r>
            <a:r>
              <a:rPr lang="en-IN" sz="4800" b="1" i="0" dirty="0">
                <a:solidFill>
                  <a:srgbClr val="273239"/>
                </a:solidFill>
                <a:effectLst/>
                <a:latin typeface="+mn-lt"/>
              </a:rPr>
              <a:t>elationship between </a:t>
            </a:r>
            <a:r>
              <a:rPr lang="en-IN" sz="4800" b="1" i="0" dirty="0">
                <a:solidFill>
                  <a:schemeClr val="accent2"/>
                </a:solidFill>
                <a:effectLst/>
                <a:latin typeface="+mn-lt"/>
              </a:rPr>
              <a:t>Arrays</a:t>
            </a:r>
            <a:r>
              <a:rPr lang="en-IN" sz="4800" b="1" i="0" dirty="0">
                <a:solidFill>
                  <a:srgbClr val="273239"/>
                </a:solidFill>
                <a:effectLst/>
                <a:latin typeface="+mn-lt"/>
              </a:rPr>
              <a:t> and </a:t>
            </a:r>
            <a:r>
              <a:rPr lang="en-IN" sz="4800" b="1" i="0" dirty="0">
                <a:solidFill>
                  <a:schemeClr val="accent2"/>
                </a:solidFill>
                <a:effectLst/>
                <a:latin typeface="+mn-lt"/>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EA1C1-B335-8D93-147F-1EC8B4DB53A9}"/>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3" y="2837711"/>
            <a:ext cx="11023092"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23615" y="1789391"/>
            <a:ext cx="4494245" cy="2671014"/>
          </a:xfrm>
          <a:prstGeom prst="rect">
            <a:avLst/>
          </a:prstGeom>
        </p:spPr>
      </p:pic>
    </p:spTree>
    <p:extLst>
      <p:ext uri="{BB962C8B-B14F-4D97-AF65-F5344CB8AC3E}">
        <p14:creationId xmlns:p14="http://schemas.microsoft.com/office/powerpoint/2010/main" val="12821093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sp>
        <p:nvSpPr>
          <p:cNvPr id="20" name="TextBox 19">
            <a:extLst>
              <a:ext uri="{FF2B5EF4-FFF2-40B4-BE49-F238E27FC236}">
                <a16:creationId xmlns:a16="http://schemas.microsoft.com/office/drawing/2014/main" id="{B936F2B0-768B-0A32-EF21-A449B1CF41DE}"/>
              </a:ext>
            </a:extLst>
          </p:cNvPr>
          <p:cNvSpPr txBox="1"/>
          <p:nvPr/>
        </p:nvSpPr>
        <p:spPr>
          <a:xfrm>
            <a:off x="669035" y="6396335"/>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spTree>
    <p:extLst>
      <p:ext uri="{BB962C8B-B14F-4D97-AF65-F5344CB8AC3E}">
        <p14:creationId xmlns:p14="http://schemas.microsoft.com/office/powerpoint/2010/main" val="39426264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2"/>
                </a:solidFill>
                <a:latin typeface="+mn-lt"/>
              </a:rPr>
              <a:t>Array : </a:t>
            </a:r>
            <a:r>
              <a:rPr lang="en-IN" sz="5400" b="1" dirty="0">
                <a:solidFill>
                  <a:schemeClr val="accent4"/>
                </a:solidFill>
                <a:latin typeface="+mn-lt"/>
              </a:rPr>
              <a:t>Top Interview Questions</a:t>
            </a:r>
            <a:endParaRPr lang="en-IN" sz="5400" b="1" i="0" dirty="0">
              <a:solidFill>
                <a:schemeClr val="accent4"/>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247317"/>
          </a:xfrm>
          <a:prstGeom prst="rect">
            <a:avLst/>
          </a:prstGeom>
          <a:noFill/>
        </p:spPr>
        <p:txBody>
          <a:bodyPr wrap="square">
            <a:spAutoFit/>
          </a:bodyPr>
          <a:lstStyle/>
          <a:p>
            <a:pPr marL="285750" indent="-285750" fontAlgn="base">
              <a:buFont typeface="Arial" panose="020B0604020202020204" pitchFamily="34" charset="0"/>
              <a:buChar char="•"/>
            </a:pPr>
            <a:r>
              <a:rPr lang="en-IN" sz="5400" b="1" dirty="0">
                <a:solidFill>
                  <a:srgbClr val="FF0000"/>
                </a:solidFill>
                <a:ea typeface="+mj-ea"/>
                <a:cs typeface="+mj-cs"/>
              </a:rPr>
              <a:t>How to pass an array by value in C ?</a:t>
            </a:r>
          </a:p>
          <a:p>
            <a:pPr marL="742950" lvl="1" indent="-285750" fontAlgn="base">
              <a:buFont typeface="Arial" panose="020B0604020202020204" pitchFamily="34" charset="0"/>
              <a:buChar char="•"/>
            </a:pPr>
            <a:r>
              <a:rPr lang="en-IN" sz="5400" b="1" dirty="0">
                <a:solidFill>
                  <a:schemeClr val="accent2"/>
                </a:solidFill>
                <a:ea typeface="+mj-ea"/>
                <a:cs typeface="+mj-cs"/>
              </a:rPr>
              <a:t>Hint</a:t>
            </a:r>
            <a:r>
              <a:rPr lang="en-IN" sz="5400" b="1" dirty="0">
                <a:solidFill>
                  <a:schemeClr val="accent6"/>
                </a:solidFill>
                <a:ea typeface="+mj-ea"/>
                <a:cs typeface="+mj-cs"/>
              </a:rPr>
              <a:t> : Use wrapper structure.</a:t>
            </a:r>
          </a:p>
          <a:p>
            <a:pPr marL="742950" lvl="1" indent="-285750" fontAlgn="base">
              <a:buFont typeface="Arial" panose="020B0604020202020204" pitchFamily="34" charset="0"/>
              <a:buChar char="•"/>
            </a:pPr>
            <a:endParaRPr lang="en-IN" sz="5400" b="1" dirty="0">
              <a:solidFill>
                <a:schemeClr val="accent6"/>
              </a:solidFill>
              <a:ea typeface="+mj-ea"/>
              <a:cs typeface="+mj-cs"/>
            </a:endParaRPr>
          </a:p>
          <a:p>
            <a:pPr marL="285750" indent="-285750" fontAlgn="base">
              <a:buFont typeface="Arial" panose="020B0604020202020204" pitchFamily="34" charset="0"/>
              <a:buChar char="•"/>
            </a:pPr>
            <a:r>
              <a:rPr lang="en-IN" sz="5400" b="1" dirty="0">
                <a:solidFill>
                  <a:srgbClr val="FF0000"/>
                </a:solidFill>
                <a:ea typeface="+mj-ea"/>
                <a:cs typeface="+mj-cs"/>
              </a:rPr>
              <a:t>Variable Length Arrays in C?</a:t>
            </a:r>
          </a:p>
          <a:p>
            <a:pPr marL="742950" lvl="1" indent="-285750" fontAlgn="base">
              <a:buFont typeface="Arial" panose="020B0604020202020204" pitchFamily="34" charset="0"/>
              <a:buChar char="•"/>
            </a:pPr>
            <a:r>
              <a:rPr lang="en-IN" sz="5400" b="1" dirty="0">
                <a:solidFill>
                  <a:schemeClr val="accent2"/>
                </a:solidFill>
                <a:ea typeface="+mj-ea"/>
                <a:cs typeface="+mj-cs"/>
              </a:rPr>
              <a:t>Hint</a:t>
            </a:r>
            <a:r>
              <a:rPr lang="en-IN" sz="5400" b="1" dirty="0">
                <a:solidFill>
                  <a:schemeClr val="accent6"/>
                </a:solidFill>
                <a:ea typeface="+mj-ea"/>
                <a:cs typeface="+mj-cs"/>
              </a:rPr>
              <a:t> : Use wrapper structure.</a:t>
            </a:r>
          </a:p>
        </p:txBody>
      </p:sp>
      <p:sp>
        <p:nvSpPr>
          <p:cNvPr id="20" name="TextBox 19">
            <a:extLst>
              <a:ext uri="{FF2B5EF4-FFF2-40B4-BE49-F238E27FC236}">
                <a16:creationId xmlns:a16="http://schemas.microsoft.com/office/drawing/2014/main" id="{B936F2B0-768B-0A32-EF21-A449B1CF41DE}"/>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Solution (full code)  </a:t>
            </a:r>
            <a:r>
              <a:rPr lang="en-IN" sz="2400" b="1" i="1" dirty="0">
                <a:sym typeface="Wingdings" panose="05000000000000000000" pitchFamily="2" charset="2"/>
              </a:rPr>
              <a:t>  </a:t>
            </a:r>
            <a:r>
              <a:rPr lang="en-IN" sz="2400" b="1" i="1" dirty="0"/>
              <a:t>H</a:t>
            </a:r>
            <a:r>
              <a:rPr lang="en-IN" sz="2400" b="1" i="1" dirty="0">
                <a:effectLst/>
              </a:rPr>
              <a:t>ands-on </a:t>
            </a:r>
            <a:r>
              <a:rPr lang="en-IN" sz="2400" b="1" i="1" dirty="0"/>
              <a:t>Example…</a:t>
            </a:r>
          </a:p>
        </p:txBody>
      </p:sp>
    </p:spTree>
    <p:extLst>
      <p:ext uri="{BB962C8B-B14F-4D97-AF65-F5344CB8AC3E}">
        <p14:creationId xmlns:p14="http://schemas.microsoft.com/office/powerpoint/2010/main" val="3345683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3E5A1DA-E403-7200-FE68-13BEFB10A398}"/>
              </a:ext>
            </a:extLst>
          </p:cNvPr>
          <p:cNvPicPr>
            <a:picLocks noChangeAspect="1"/>
          </p:cNvPicPr>
          <p:nvPr/>
        </p:nvPicPr>
        <p:blipFill>
          <a:blip r:embed="rId2"/>
          <a:stretch>
            <a:fillRect/>
          </a:stretch>
        </p:blipFill>
        <p:spPr>
          <a:xfrm>
            <a:off x="496920" y="2197747"/>
            <a:ext cx="7769726" cy="4273323"/>
          </a:xfrm>
          <a:prstGeom prst="rect">
            <a:avLst/>
          </a:prstGeom>
        </p:spPr>
      </p:pic>
      <p:pic>
        <p:nvPicPr>
          <p:cNvPr id="7" name="Picture 6">
            <a:extLst>
              <a:ext uri="{FF2B5EF4-FFF2-40B4-BE49-F238E27FC236}">
                <a16:creationId xmlns:a16="http://schemas.microsoft.com/office/drawing/2014/main" id="{1BF0FF02-CDA7-DB5C-92AB-A90057BF56BD}"/>
              </a:ext>
            </a:extLst>
          </p:cNvPr>
          <p:cNvPicPr>
            <a:picLocks noChangeAspect="1"/>
          </p:cNvPicPr>
          <p:nvPr/>
        </p:nvPicPr>
        <p:blipFill>
          <a:blip r:embed="rId3"/>
          <a:stretch>
            <a:fillRect/>
          </a:stretch>
        </p:blipFill>
        <p:spPr>
          <a:xfrm>
            <a:off x="8266645" y="2197747"/>
            <a:ext cx="3116717" cy="2136128"/>
          </a:xfrm>
          <a:prstGeom prst="rect">
            <a:avLst/>
          </a:prstGeom>
        </p:spPr>
      </p:pic>
    </p:spTree>
    <p:extLst>
      <p:ext uri="{BB962C8B-B14F-4D97-AF65-F5344CB8AC3E}">
        <p14:creationId xmlns:p14="http://schemas.microsoft.com/office/powerpoint/2010/main" val="6535899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06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mn-lt"/>
              </a:rPr>
              <a:t>S</a:t>
            </a:r>
            <a:r>
              <a:rPr lang="en-IN" sz="6600" b="1" i="0" dirty="0">
                <a:solidFill>
                  <a:srgbClr val="273239"/>
                </a:solidFill>
                <a:effectLst/>
                <a:latin typeface="+mn-lt"/>
              </a:rPr>
              <a:t>tring </a:t>
            </a:r>
            <a:r>
              <a:rPr lang="en-IN" sz="6600" b="1" i="0" dirty="0">
                <a:solidFill>
                  <a:schemeClr val="accent2"/>
                </a:solidFill>
                <a:effectLst/>
                <a:latin typeface="+mn-lt"/>
              </a:rPr>
              <a:t>I</a:t>
            </a:r>
            <a:r>
              <a:rPr lang="en-IN" sz="6600" b="1" i="0" dirty="0">
                <a:solidFill>
                  <a:srgbClr val="273239"/>
                </a:solidFill>
                <a:effectLst/>
                <a:latin typeface="+mn-lt"/>
              </a:rPr>
              <a:t>n </a:t>
            </a:r>
            <a:r>
              <a:rPr lang="en-IN" sz="6600" b="1" i="0" dirty="0">
                <a:solidFill>
                  <a:schemeClr val="accent2"/>
                </a:solidFill>
                <a:effectLst/>
                <a:latin typeface="+mn-lt"/>
              </a:rPr>
              <a:t>C </a:t>
            </a:r>
            <a:r>
              <a:rPr lang="en-IN" sz="6600" b="1" i="0" dirty="0">
                <a:solidFill>
                  <a:schemeClr val="accent6"/>
                </a:solidFill>
                <a:effectLst/>
                <a:latin typeface="+mn-lt"/>
              </a:rPr>
              <a:t>Programming</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US" sz="4800" b="1" dirty="0">
                <a:solidFill>
                  <a:schemeClr val="bg1"/>
                </a:solidFill>
              </a:rPr>
              <a:t>2</a:t>
            </a:r>
            <a:r>
              <a:rPr lang="en-IN" sz="4800" b="1" dirty="0">
                <a:solidFill>
                  <a:schemeClr val="bg1"/>
                </a:solidFill>
              </a:rPr>
              <a:t>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7" name="Picture 6">
            <a:extLst>
              <a:ext uri="{FF2B5EF4-FFF2-40B4-BE49-F238E27FC236}">
                <a16:creationId xmlns:a16="http://schemas.microsoft.com/office/drawing/2014/main" id="{0CEEFE30-6934-6D97-F960-3DFF8EE6518A}"/>
              </a:ext>
            </a:extLst>
          </p:cNvPr>
          <p:cNvPicPr>
            <a:picLocks noChangeAspect="1"/>
          </p:cNvPicPr>
          <p:nvPr/>
        </p:nvPicPr>
        <p:blipFill>
          <a:blip r:embed="rId5"/>
          <a:stretch>
            <a:fillRect/>
          </a:stretch>
        </p:blipFill>
        <p:spPr>
          <a:xfrm>
            <a:off x="0" y="1491581"/>
            <a:ext cx="5930395" cy="2194316"/>
          </a:xfrm>
          <a:prstGeom prst="rect">
            <a:avLst/>
          </a:prstGeom>
        </p:spPr>
      </p:pic>
      <p:pic>
        <p:nvPicPr>
          <p:cNvPr id="9" name="Picture 8">
            <a:extLst>
              <a:ext uri="{FF2B5EF4-FFF2-40B4-BE49-F238E27FC236}">
                <a16:creationId xmlns:a16="http://schemas.microsoft.com/office/drawing/2014/main" id="{20104BAA-461F-BA44-0EB3-EE8CF68E6A10}"/>
              </a:ext>
            </a:extLst>
          </p:cNvPr>
          <p:cNvPicPr>
            <a:picLocks noChangeAspect="1"/>
          </p:cNvPicPr>
          <p:nvPr/>
        </p:nvPicPr>
        <p:blipFill>
          <a:blip r:embed="rId6"/>
          <a:stretch>
            <a:fillRect/>
          </a:stretch>
        </p:blipFill>
        <p:spPr>
          <a:xfrm>
            <a:off x="1003806" y="3649957"/>
            <a:ext cx="3286936" cy="2872619"/>
          </a:xfrm>
          <a:prstGeom prst="rect">
            <a:avLst/>
          </a:prstGeom>
        </p:spPr>
      </p:pic>
      <p:pic>
        <p:nvPicPr>
          <p:cNvPr id="10" name="Picture 9">
            <a:extLst>
              <a:ext uri="{FF2B5EF4-FFF2-40B4-BE49-F238E27FC236}">
                <a16:creationId xmlns:a16="http://schemas.microsoft.com/office/drawing/2014/main" id="{8F25FDD0-BF3D-1ED1-22C5-294399AF735D}"/>
              </a:ext>
            </a:extLst>
          </p:cNvPr>
          <p:cNvPicPr>
            <a:picLocks noChangeAspect="1"/>
          </p:cNvPicPr>
          <p:nvPr/>
        </p:nvPicPr>
        <p:blipFill>
          <a:blip r:embed="rId7"/>
          <a:stretch>
            <a:fillRect/>
          </a:stretch>
        </p:blipFill>
        <p:spPr>
          <a:xfrm>
            <a:off x="4290742" y="3685897"/>
            <a:ext cx="3596273" cy="2872620"/>
          </a:xfrm>
          <a:prstGeom prst="rect">
            <a:avLst/>
          </a:prstGeom>
        </p:spPr>
      </p:pic>
      <p:pic>
        <p:nvPicPr>
          <p:cNvPr id="11" name="Picture 10">
            <a:extLst>
              <a:ext uri="{FF2B5EF4-FFF2-40B4-BE49-F238E27FC236}">
                <a16:creationId xmlns:a16="http://schemas.microsoft.com/office/drawing/2014/main" id="{E93B04D8-5048-B394-3E84-5CBA0B221C1D}"/>
              </a:ext>
            </a:extLst>
          </p:cNvPr>
          <p:cNvPicPr>
            <a:picLocks noChangeAspect="1"/>
          </p:cNvPicPr>
          <p:nvPr/>
        </p:nvPicPr>
        <p:blipFill>
          <a:blip r:embed="rId8"/>
          <a:stretch>
            <a:fillRect/>
          </a:stretch>
        </p:blipFill>
        <p:spPr>
          <a:xfrm rot="477517">
            <a:off x="4213280" y="1692084"/>
            <a:ext cx="2517866" cy="2024047"/>
          </a:xfrm>
          <a:prstGeom prst="rect">
            <a:avLst/>
          </a:prstGeom>
        </p:spPr>
      </p:pic>
    </p:spTree>
    <p:extLst>
      <p:ext uri="{BB962C8B-B14F-4D97-AF65-F5344CB8AC3E}">
        <p14:creationId xmlns:p14="http://schemas.microsoft.com/office/powerpoint/2010/main" val="36391216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998693" cy="2239593"/>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3"/>
          <a:stretch>
            <a:fillRect/>
          </a:stretch>
        </p:blipFill>
        <p:spPr>
          <a:xfrm>
            <a:off x="4129935" y="2331957"/>
            <a:ext cx="3825190" cy="2193410"/>
          </a:xfrm>
          <a:prstGeom prst="rect">
            <a:avLst/>
          </a:prstGeom>
        </p:spPr>
      </p:pic>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4"/>
          <a:stretch>
            <a:fillRect/>
          </a:stretch>
        </p:blipFill>
        <p:spPr>
          <a:xfrm>
            <a:off x="8063011" y="-680"/>
            <a:ext cx="4038792" cy="2240273"/>
          </a:xfrm>
          <a:prstGeom prst="rect">
            <a:avLst/>
          </a:prstGeom>
        </p:spPr>
      </p:pic>
      <p:pic>
        <p:nvPicPr>
          <p:cNvPr id="14" name="Picture 13" descr="A person with a picture of himself&#10;&#10;Description automatically generated">
            <a:extLst>
              <a:ext uri="{FF2B5EF4-FFF2-40B4-BE49-F238E27FC236}">
                <a16:creationId xmlns:a16="http://schemas.microsoft.com/office/drawing/2014/main" id="{AD608427-4334-2472-AB0D-D1651E9F47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934" y="0"/>
            <a:ext cx="3825187" cy="2239592"/>
          </a:xfrm>
          <a:prstGeom prst="rect">
            <a:avLst/>
          </a:prstGeom>
        </p:spPr>
      </p:pic>
      <p:pic>
        <p:nvPicPr>
          <p:cNvPr id="16" name="Picture 15" descr="A person with a diagram&#10;&#10;Description automatically generated with medium confidence">
            <a:extLst>
              <a:ext uri="{FF2B5EF4-FFF2-40B4-BE49-F238E27FC236}">
                <a16:creationId xmlns:a16="http://schemas.microsoft.com/office/drawing/2014/main" id="{59B4DD0A-A19E-309C-35AC-BF2AD82BB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31956"/>
            <a:ext cx="4022051" cy="2193410"/>
          </a:xfrm>
          <a:prstGeom prst="rect">
            <a:avLst/>
          </a:prstGeom>
        </p:spPr>
      </p:pic>
      <p:pic>
        <p:nvPicPr>
          <p:cNvPr id="18" name="Picture 17" descr="A person with a beard&#10;&#10;Description automatically generated with medium confidence">
            <a:extLst>
              <a:ext uri="{FF2B5EF4-FFF2-40B4-BE49-F238E27FC236}">
                <a16:creationId xmlns:a16="http://schemas.microsoft.com/office/drawing/2014/main" id="{A675A18F-A096-B048-55A0-D74E184F4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4238" y="4617732"/>
            <a:ext cx="4137761" cy="2239582"/>
          </a:xfrm>
          <a:prstGeom prst="rect">
            <a:avLst/>
          </a:prstGeom>
        </p:spPr>
      </p:pic>
      <p:pic>
        <p:nvPicPr>
          <p:cNvPr id="3" name="Picture 2" descr="A person with a picture of his face&#10;&#10;Description automatically generated">
            <a:extLst>
              <a:ext uri="{FF2B5EF4-FFF2-40B4-BE49-F238E27FC236}">
                <a16:creationId xmlns:a16="http://schemas.microsoft.com/office/drawing/2014/main" id="{D0BA9200-40B9-8B85-EFBE-984E0CACFE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0603" y="4617732"/>
            <a:ext cx="3834518" cy="2240268"/>
          </a:xfrm>
          <a:prstGeom prst="rect">
            <a:avLst/>
          </a:prstGeom>
        </p:spPr>
      </p:pic>
      <p:pic>
        <p:nvPicPr>
          <p:cNvPr id="5" name="Picture 4" descr="A person with a picture of his face&#10;&#10;Description automatically generated">
            <a:extLst>
              <a:ext uri="{FF2B5EF4-FFF2-40B4-BE49-F238E27FC236}">
                <a16:creationId xmlns:a16="http://schemas.microsoft.com/office/drawing/2014/main" id="{2D9596B3-6A1A-9FD4-88DF-0A42DCA285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 y="4617730"/>
            <a:ext cx="4022051" cy="2240269"/>
          </a:xfrm>
          <a:prstGeom prst="rect">
            <a:avLst/>
          </a:prstGeom>
        </p:spPr>
      </p:pic>
    </p:spTree>
    <p:extLst>
      <p:ext uri="{BB962C8B-B14F-4D97-AF65-F5344CB8AC3E}">
        <p14:creationId xmlns:p14="http://schemas.microsoft.com/office/powerpoint/2010/main" val="1160523165"/>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effectLst/>
                <a:latin typeface="+mn-lt"/>
              </a:rPr>
              <a:t>tring</a:t>
            </a:r>
            <a:r>
              <a:rPr lang="en-IN" sz="5400" b="1" i="0" dirty="0">
                <a:solidFill>
                  <a:schemeClr val="accent2"/>
                </a:solidFill>
                <a:effectLst/>
                <a:latin typeface="+mn-lt"/>
              </a:rPr>
              <a:t> In </a:t>
            </a:r>
            <a:r>
              <a:rPr lang="en-IN" sz="5400" b="1" i="0" dirty="0">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3600986"/>
          </a:xfrm>
          <a:prstGeom prst="rect">
            <a:avLst/>
          </a:prstGeom>
          <a:noFill/>
        </p:spPr>
        <p:txBody>
          <a:bodyPr wrap="square">
            <a:spAutoFit/>
          </a:bodyPr>
          <a:lstStyle/>
          <a:p>
            <a:pPr marL="171450" indent="-171450" fontAlgn="base">
              <a:buFont typeface="Arial" panose="020B0604020202020204" pitchFamily="34" charset="0"/>
              <a:buChar char="•"/>
            </a:pPr>
            <a:r>
              <a:rPr lang="en-IN" sz="1200" b="0" i="0" dirty="0">
                <a:solidFill>
                  <a:srgbClr val="273239"/>
                </a:solidFill>
                <a:effectLst/>
              </a:rPr>
              <a:t>An array of characters. A sequence of characters terminated with a null character ‘\0’.</a:t>
            </a:r>
          </a:p>
          <a:p>
            <a:pPr marL="171450" indent="-171450" fontAlgn="base">
              <a:buFont typeface="Arial" panose="020B0604020202020204" pitchFamily="34" charset="0"/>
              <a:buChar char="•"/>
            </a:pPr>
            <a:endParaRPr lang="en-IN" sz="1200" b="0" i="0" dirty="0">
              <a:solidFill>
                <a:srgbClr val="273239"/>
              </a:solidFill>
              <a:effectLst/>
            </a:endParaRPr>
          </a:p>
          <a:p>
            <a:pPr marL="171450" indent="-171450" fontAlgn="base">
              <a:buFont typeface="Arial" panose="020B0604020202020204" pitchFamily="34" charset="0"/>
              <a:buChar char="•"/>
            </a:pPr>
            <a:r>
              <a:rPr lang="en-IN" sz="1200" dirty="0">
                <a:solidFill>
                  <a:srgbClr val="273239"/>
                </a:solidFill>
              </a:rPr>
              <a:t>D</a:t>
            </a:r>
            <a:r>
              <a:rPr lang="en-IN" sz="1200" b="0" i="0" dirty="0">
                <a:solidFill>
                  <a:srgbClr val="273239"/>
                </a:solidFill>
                <a:effectLst/>
              </a:rPr>
              <a:t>ifference between a character array and a C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marL="171450" indent="-171450" fontAlgn="base">
              <a:buFont typeface="Arial" panose="020B0604020202020204" pitchFamily="34" charset="0"/>
              <a:buChar char="•"/>
            </a:pPr>
            <a:r>
              <a:rPr lang="en-IN" sz="1200" b="1" i="0" dirty="0">
                <a:solidFill>
                  <a:srgbClr val="273239"/>
                </a:solidFill>
                <a:effectLst/>
              </a:rPr>
              <a:t>C String Initialization</a:t>
            </a:r>
          </a:p>
          <a:p>
            <a:pPr marL="685800" lvl="1" indent="-228600" fontAlgn="base">
              <a:buFont typeface="+mj-lt"/>
              <a:buAutoNum type="arabicPeriod"/>
            </a:pPr>
            <a:r>
              <a:rPr lang="en-IN" sz="1200" b="1" i="0" dirty="0">
                <a:solidFill>
                  <a:srgbClr val="273239"/>
                </a:solidFill>
                <a:effectLst/>
              </a:rPr>
              <a:t>Assigning a string literal without size	</a:t>
            </a:r>
          </a:p>
          <a:p>
            <a:pPr marL="685800" lvl="1" indent="-228600" fontAlgn="base">
              <a:buFont typeface="+mj-lt"/>
              <a:buAutoNum type="arabicPeriod"/>
            </a:pPr>
            <a:r>
              <a:rPr lang="en-IN" sz="1200" b="1"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b="1" i="0" dirty="0">
              <a:solidFill>
                <a:srgbClr val="273239"/>
              </a:solidFill>
              <a:effectLst/>
            </a:endParaRPr>
          </a:p>
          <a:p>
            <a:pPr marL="685800" lvl="1" indent="-228600" fontAlgn="base">
              <a:buFont typeface="+mj-lt"/>
              <a:buAutoNum type="arabicPeriod"/>
            </a:pPr>
            <a:r>
              <a:rPr lang="en-IN" sz="1200" b="1" i="0" dirty="0">
                <a:solidFill>
                  <a:srgbClr val="273239"/>
                </a:solidFill>
                <a:effectLst/>
              </a:rPr>
              <a:t>Assigning character by character with size</a:t>
            </a:r>
          </a:p>
          <a:p>
            <a:pPr lvl="3" fontAlgn="base"/>
            <a:endParaRPr lang="en-IN" sz="1200" b="1" i="0" dirty="0">
              <a:solidFill>
                <a:srgbClr val="273239"/>
              </a:solidFill>
              <a:effectLst/>
            </a:endParaRPr>
          </a:p>
          <a:p>
            <a:pPr marL="685800" lvl="1" indent="-228600" fontAlgn="base">
              <a:buFont typeface="+mj-lt"/>
              <a:buAutoNum type="arabicPeriod"/>
            </a:pPr>
            <a:endParaRPr lang="en-IN" sz="1200" b="1" i="0" dirty="0">
              <a:solidFill>
                <a:srgbClr val="273239"/>
              </a:solidFill>
              <a:effectLst/>
            </a:endParaRPr>
          </a:p>
          <a:p>
            <a:pPr marL="685800" lvl="1" indent="-228600" fontAlgn="base">
              <a:buFont typeface="+mj-lt"/>
              <a:buAutoNum type="arabicPeriod"/>
            </a:pPr>
            <a:r>
              <a:rPr lang="en-IN" sz="1200" b="1" i="0" dirty="0">
                <a:solidFill>
                  <a:srgbClr val="273239"/>
                </a:solidFill>
                <a:effectLst/>
              </a:rPr>
              <a:t>Assigning character by character without size</a:t>
            </a:r>
          </a:p>
          <a:p>
            <a:pPr marL="685800" lvl="1" indent="-228600" fontAlgn="base">
              <a:buFont typeface="+mj-lt"/>
              <a:buAutoNum type="arabicPeriod"/>
            </a:pPr>
            <a:endParaRPr lang="en-IN" sz="1200" b="1" dirty="0">
              <a:solidFill>
                <a:srgbClr val="273239"/>
              </a:solidFill>
            </a:endParaRPr>
          </a:p>
          <a:p>
            <a:pPr marL="685800" lvl="1" indent="-228600" fontAlgn="base">
              <a:buFont typeface="+mj-lt"/>
              <a:buAutoNum type="arabicPeriod"/>
            </a:pPr>
            <a:endParaRPr lang="en-IN" sz="1200" b="1" i="0" dirty="0">
              <a:solidFill>
                <a:srgbClr val="273239"/>
              </a:solidFill>
              <a:effectLst/>
            </a:endParaRPr>
          </a:p>
          <a:p>
            <a:pPr marL="685800" lvl="1" indent="-228600" fontAlgn="base">
              <a:buFont typeface="+mj-lt"/>
              <a:buAutoNum type="arabicPeriod"/>
            </a:pPr>
            <a:r>
              <a:rPr lang="en-IN" sz="1200" b="1" dirty="0">
                <a:solidFill>
                  <a:srgbClr val="273239"/>
                </a:solidFill>
              </a:rPr>
              <a:t>Read a String Input From the User </a:t>
            </a:r>
            <a:r>
              <a:rPr lang="en-IN" sz="1200" b="1" dirty="0">
                <a:solidFill>
                  <a:srgbClr val="273239"/>
                </a:solidFill>
                <a:sym typeface="Wingdings" panose="05000000000000000000" pitchFamily="2" charset="2"/>
              </a:rPr>
              <a:t> %s</a:t>
            </a:r>
            <a:endParaRPr lang="en-IN" sz="1200" b="1" dirty="0">
              <a:solidFill>
                <a:srgbClr val="273239"/>
              </a:solidFill>
            </a:endParaRPr>
          </a:p>
          <a:p>
            <a:pPr marL="685800" lvl="1" indent="-228600" fontAlgn="base">
              <a:buFont typeface="+mj-lt"/>
              <a:buAutoNum type="arabicPeriod"/>
            </a:pPr>
            <a:endParaRPr lang="en-IN" sz="1200" b="1" i="0" dirty="0">
              <a:solidFill>
                <a:srgbClr val="273239"/>
              </a:solidFill>
              <a:effectLst/>
            </a:endParaRPr>
          </a:p>
          <a:p>
            <a:pPr lvl="1" fontAlgn="base"/>
            <a:endParaRPr lang="en-IN" sz="1200" b="1" i="0" dirty="0">
              <a:solidFill>
                <a:srgbClr val="273239"/>
              </a:solidFill>
              <a:effectLst/>
            </a:endParaRPr>
          </a:p>
        </p:txBody>
      </p:sp>
      <p:sp>
        <p:nvSpPr>
          <p:cNvPr id="20" name="TextBox 19">
            <a:extLst>
              <a:ext uri="{FF2B5EF4-FFF2-40B4-BE49-F238E27FC236}">
                <a16:creationId xmlns:a16="http://schemas.microsoft.com/office/drawing/2014/main" id="{B936F2B0-768B-0A32-EF21-A449B1CF41DE}"/>
              </a:ext>
            </a:extLst>
          </p:cNvPr>
          <p:cNvSpPr txBox="1"/>
          <p:nvPr/>
        </p:nvSpPr>
        <p:spPr>
          <a:xfrm>
            <a:off x="5289528" y="6420977"/>
            <a:ext cx="3303966"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3" name="Picture 2">
            <a:extLst>
              <a:ext uri="{FF2B5EF4-FFF2-40B4-BE49-F238E27FC236}">
                <a16:creationId xmlns:a16="http://schemas.microsoft.com/office/drawing/2014/main" id="{B038BB9F-2CB0-40CF-3FD7-4A65B1BF1075}"/>
              </a:ext>
            </a:extLst>
          </p:cNvPr>
          <p:cNvPicPr>
            <a:picLocks noChangeAspect="1"/>
          </p:cNvPicPr>
          <p:nvPr/>
        </p:nvPicPr>
        <p:blipFill>
          <a:blip r:embed="rId3"/>
          <a:stretch>
            <a:fillRect/>
          </a:stretch>
        </p:blipFill>
        <p:spPr>
          <a:xfrm>
            <a:off x="8369559" y="1807679"/>
            <a:ext cx="4190678" cy="2718414"/>
          </a:xfrm>
          <a:prstGeom prst="rect">
            <a:avLst/>
          </a:prstGeom>
        </p:spPr>
      </p:pic>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4"/>
          <a:stretch>
            <a:fillRect/>
          </a:stretch>
        </p:blipFill>
        <p:spPr>
          <a:xfrm>
            <a:off x="1133160" y="2495632"/>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5"/>
          <a:stretch>
            <a:fillRect/>
          </a:stretch>
        </p:blipFill>
        <p:spPr>
          <a:xfrm>
            <a:off x="4456085" y="3047823"/>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6"/>
          <a:stretch>
            <a:fillRect/>
          </a:stretch>
        </p:blipFill>
        <p:spPr>
          <a:xfrm>
            <a:off x="4456085" y="3475106"/>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7"/>
          <a:stretch>
            <a:fillRect/>
          </a:stretch>
        </p:blipFill>
        <p:spPr>
          <a:xfrm>
            <a:off x="1706309" y="3880794"/>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8"/>
          <a:stretch>
            <a:fillRect/>
          </a:stretch>
        </p:blipFill>
        <p:spPr>
          <a:xfrm>
            <a:off x="1706309" y="4452051"/>
            <a:ext cx="6476638" cy="247650"/>
          </a:xfrm>
          <a:prstGeom prst="rect">
            <a:avLst/>
          </a:prstGeom>
        </p:spPr>
      </p:pic>
      <p:pic>
        <p:nvPicPr>
          <p:cNvPr id="17" name="Picture 16">
            <a:extLst>
              <a:ext uri="{FF2B5EF4-FFF2-40B4-BE49-F238E27FC236}">
                <a16:creationId xmlns:a16="http://schemas.microsoft.com/office/drawing/2014/main" id="{561DB466-9128-7457-2BAB-20D9FE095002}"/>
              </a:ext>
            </a:extLst>
          </p:cNvPr>
          <p:cNvPicPr>
            <a:picLocks noChangeAspect="1"/>
          </p:cNvPicPr>
          <p:nvPr/>
        </p:nvPicPr>
        <p:blipFill>
          <a:blip r:embed="rId9"/>
          <a:stretch>
            <a:fillRect/>
          </a:stretch>
        </p:blipFill>
        <p:spPr>
          <a:xfrm>
            <a:off x="619380" y="5506166"/>
            <a:ext cx="4665306" cy="1540992"/>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4" y="4898282"/>
            <a:ext cx="8381660" cy="830997"/>
          </a:xfrm>
          <a:prstGeom prst="rect">
            <a:avLst/>
          </a:prstGeom>
          <a:noFill/>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a:t>
            </a:r>
            <a:r>
              <a:rPr lang="en-IN" sz="1200" b="0" i="1" dirty="0" err="1">
                <a:solidFill>
                  <a:srgbClr val="273239"/>
                </a:solidFill>
                <a:effectLst/>
                <a:latin typeface="Nunito" pitchFamily="2" charset="0"/>
              </a:rPr>
              <a:t>strcpy</a:t>
            </a:r>
            <a:r>
              <a:rPr lang="en-IN" sz="1200" b="0" i="1" dirty="0">
                <a:solidFill>
                  <a:srgbClr val="273239"/>
                </a:solidFill>
                <a:effectLst/>
                <a:latin typeface="Nunito" pitchFamily="2" charset="0"/>
              </a:rPr>
              <a:t>() function because the direct assignment of string literal to character array is only possible in declaration.</a:t>
            </a:r>
            <a:endParaRPr lang="en-IN" sz="1200" dirty="0"/>
          </a:p>
        </p:txBody>
      </p:sp>
    </p:spTree>
    <p:extLst>
      <p:ext uri="{BB962C8B-B14F-4D97-AF65-F5344CB8AC3E}">
        <p14:creationId xmlns:p14="http://schemas.microsoft.com/office/powerpoint/2010/main" val="20036524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Tree>
    <p:extLst>
      <p:ext uri="{BB962C8B-B14F-4D97-AF65-F5344CB8AC3E}">
        <p14:creationId xmlns:p14="http://schemas.microsoft.com/office/powerpoint/2010/main" val="20460065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36F2B0-768B-0A32-EF21-A449B1CF41DE}"/>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Tree>
    <p:extLst>
      <p:ext uri="{BB962C8B-B14F-4D97-AF65-F5344CB8AC3E}">
        <p14:creationId xmlns:p14="http://schemas.microsoft.com/office/powerpoint/2010/main" val="741794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23DB9-8726-18DD-8D77-23AC62E962A6}"/>
              </a:ext>
            </a:extLst>
          </p:cNvPr>
          <p:cNvSpPr>
            <a:spLocks noGrp="1"/>
          </p:cNvSpPr>
          <p:nvPr>
            <p:ph type="title"/>
          </p:nvPr>
        </p:nvSpPr>
        <p:spPr>
          <a:xfrm>
            <a:off x="686834" y="1153572"/>
            <a:ext cx="3200400" cy="4461163"/>
          </a:xfrm>
        </p:spPr>
        <p:txBody>
          <a:bodyPr>
            <a:normAutofit/>
          </a:bodyPr>
          <a:lstStyle/>
          <a:p>
            <a:r>
              <a:rPr lang="en-IN" b="1" i="0">
                <a:solidFill>
                  <a:srgbClr val="FFFFFF"/>
                </a:solidFill>
                <a:effectLst/>
                <a:latin typeface="Nunito" pitchFamily="2" charset="0"/>
              </a:rPr>
              <a:t>Application of C </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862038-D311-FC15-5ED9-BE8A96135BF0}"/>
              </a:ext>
            </a:extLst>
          </p:cNvPr>
          <p:cNvSpPr>
            <a:spLocks noGrp="1"/>
          </p:cNvSpPr>
          <p:nvPr>
            <p:ph idx="1"/>
          </p:nvPr>
        </p:nvSpPr>
        <p:spPr>
          <a:xfrm>
            <a:off x="4447308" y="591344"/>
            <a:ext cx="6906491" cy="5585619"/>
          </a:xfrm>
        </p:spPr>
        <p:txBody>
          <a:bodyPr anchor="ctr">
            <a:normAutofit/>
          </a:bodyPr>
          <a:lstStyle/>
          <a:p>
            <a:pPr fontAlgn="base">
              <a:buFont typeface="Arial" panose="020B0604020202020204" pitchFamily="34" charset="0"/>
              <a:buChar char="•"/>
            </a:pPr>
            <a:r>
              <a:rPr lang="en-IN" sz="1300" b="0" i="0" dirty="0">
                <a:effectLst/>
                <a:latin typeface="Nunito" pitchFamily="2" charset="0"/>
              </a:rPr>
              <a:t>Operating systems: C is widely used for developing operating systems such as Unix, Linux, and Windows.</a:t>
            </a:r>
          </a:p>
          <a:p>
            <a:pPr fontAlgn="base">
              <a:buFont typeface="Arial" panose="020B0604020202020204" pitchFamily="34" charset="0"/>
              <a:buChar char="•"/>
            </a:pPr>
            <a:r>
              <a:rPr lang="en-IN" sz="1300" b="0" i="0" dirty="0">
                <a:effectLst/>
                <a:latin typeface="Nunito" pitchFamily="2" charset="0"/>
              </a:rPr>
              <a:t>Embedded systems: C is a popular language for developing embedded systems such as microcontrollers, microprocessors, and other electronic devices.</a:t>
            </a:r>
          </a:p>
          <a:p>
            <a:pPr fontAlgn="base">
              <a:buFont typeface="Arial" panose="020B0604020202020204" pitchFamily="34" charset="0"/>
              <a:buChar char="•"/>
            </a:pPr>
            <a:r>
              <a:rPr lang="en-IN" sz="1300" b="0" i="0" dirty="0">
                <a:effectLst/>
                <a:latin typeface="Nunito" pitchFamily="2" charset="0"/>
              </a:rPr>
              <a:t>System software: C is used for developing system software such as device drivers, compilers, and assemblers.</a:t>
            </a:r>
          </a:p>
          <a:p>
            <a:pPr fontAlgn="base">
              <a:buFont typeface="Arial" panose="020B0604020202020204" pitchFamily="34" charset="0"/>
              <a:buChar char="•"/>
            </a:pPr>
            <a:r>
              <a:rPr lang="en-IN" sz="1300" b="0" i="0" dirty="0">
                <a:effectLst/>
                <a:latin typeface="Nunito" pitchFamily="2" charset="0"/>
              </a:rPr>
              <a:t>Networking: C is widely used for developing networking applications such as web servers, network protocols, and network drivers.</a:t>
            </a:r>
          </a:p>
          <a:p>
            <a:pPr fontAlgn="base">
              <a:buFont typeface="Arial" panose="020B0604020202020204" pitchFamily="34" charset="0"/>
              <a:buChar char="•"/>
            </a:pPr>
            <a:r>
              <a:rPr lang="en-IN" sz="1300" b="0" i="0" dirty="0">
                <a:effectLst/>
                <a:latin typeface="Nunito" pitchFamily="2" charset="0"/>
              </a:rPr>
              <a:t>Database systems: C is used for developing database systems such as Oracle, MySQL, and PostgreSQL.</a:t>
            </a:r>
          </a:p>
          <a:p>
            <a:pPr fontAlgn="base">
              <a:buFont typeface="Arial" panose="020B0604020202020204" pitchFamily="34" charset="0"/>
              <a:buChar char="•"/>
            </a:pPr>
            <a:r>
              <a:rPr lang="en-IN" sz="1300" b="0" i="0" dirty="0">
                <a:effectLst/>
                <a:latin typeface="Nunito" pitchFamily="2" charset="0"/>
              </a:rPr>
              <a:t>Gaming: C is often used for developing computer games due to its ability to handle low-level hardware interactions.</a:t>
            </a:r>
          </a:p>
          <a:p>
            <a:pPr fontAlgn="base">
              <a:buFont typeface="Arial" panose="020B0604020202020204" pitchFamily="34" charset="0"/>
              <a:buChar char="•"/>
            </a:pPr>
            <a:r>
              <a:rPr lang="en-IN" sz="1300" b="0" i="0" dirty="0">
                <a:effectLst/>
                <a:latin typeface="Nunito" pitchFamily="2" charset="0"/>
              </a:rPr>
              <a:t>Artificial Intelligence: C is used for developing artificial intelligence and machine learning applications such as neural networks and deep learning algorithms.</a:t>
            </a:r>
          </a:p>
          <a:p>
            <a:pPr fontAlgn="base">
              <a:buFont typeface="Arial" panose="020B0604020202020204" pitchFamily="34" charset="0"/>
              <a:buChar char="•"/>
            </a:pPr>
            <a:r>
              <a:rPr lang="en-IN" sz="1300" b="0" i="0" dirty="0">
                <a:effectLst/>
                <a:latin typeface="Nunito" pitchFamily="2" charset="0"/>
              </a:rPr>
              <a:t>Scientific applications: C is used for developing scientific applications such as simulation software and numerical analysis tools.</a:t>
            </a:r>
          </a:p>
          <a:p>
            <a:pPr fontAlgn="base">
              <a:buFont typeface="Arial" panose="020B0604020202020204" pitchFamily="34" charset="0"/>
              <a:buChar char="•"/>
            </a:pPr>
            <a:r>
              <a:rPr lang="en-IN" sz="1300" b="0" i="0" dirty="0">
                <a:effectLst/>
                <a:latin typeface="Nunito" pitchFamily="2" charset="0"/>
              </a:rPr>
              <a:t>Financial applications: C is used for developing financial applications such as stock market analysis and trading systems.</a:t>
            </a:r>
          </a:p>
          <a:p>
            <a:pPr fontAlgn="base">
              <a:buFont typeface="Arial" panose="020B0604020202020204" pitchFamily="34" charset="0"/>
              <a:buChar char="•"/>
            </a:pPr>
            <a:r>
              <a:rPr lang="en-IN" sz="1300" dirty="0">
                <a:highlight>
                  <a:srgbClr val="FFFF00"/>
                </a:highlight>
                <a:latin typeface="Nunito" pitchFamily="2" charset="0"/>
              </a:rPr>
              <a:t>C is one of the most widely used programming language.</a:t>
            </a:r>
          </a:p>
        </p:txBody>
      </p:sp>
    </p:spTree>
    <p:extLst>
      <p:ext uri="{BB962C8B-B14F-4D97-AF65-F5344CB8AC3E}">
        <p14:creationId xmlns:p14="http://schemas.microsoft.com/office/powerpoint/2010/main" val="26503866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946C3B9-7193-E376-5A31-86EFAC67B890}"/>
              </a:ext>
            </a:extLst>
          </p:cNvPr>
          <p:cNvPicPr>
            <a:picLocks noChangeAspect="1"/>
          </p:cNvPicPr>
          <p:nvPr/>
        </p:nvPicPr>
        <p:blipFill>
          <a:blip r:embed="rId2"/>
          <a:stretch>
            <a:fillRect/>
          </a:stretch>
        </p:blipFill>
        <p:spPr>
          <a:xfrm>
            <a:off x="737407" y="2197746"/>
            <a:ext cx="7637723" cy="4273323"/>
          </a:xfrm>
          <a:prstGeom prst="rect">
            <a:avLst/>
          </a:prstGeom>
        </p:spPr>
      </p:pic>
      <p:pic>
        <p:nvPicPr>
          <p:cNvPr id="10" name="Picture 9">
            <a:extLst>
              <a:ext uri="{FF2B5EF4-FFF2-40B4-BE49-F238E27FC236}">
                <a16:creationId xmlns:a16="http://schemas.microsoft.com/office/drawing/2014/main" id="{22293F74-E8E8-6ABB-27B9-DD0D585E979E}"/>
              </a:ext>
            </a:extLst>
          </p:cNvPr>
          <p:cNvPicPr>
            <a:picLocks noChangeAspect="1"/>
          </p:cNvPicPr>
          <p:nvPr/>
        </p:nvPicPr>
        <p:blipFill>
          <a:blip r:embed="rId3"/>
          <a:stretch>
            <a:fillRect/>
          </a:stretch>
        </p:blipFill>
        <p:spPr>
          <a:xfrm>
            <a:off x="8375130" y="2197746"/>
            <a:ext cx="3008231" cy="2269480"/>
          </a:xfrm>
          <a:prstGeom prst="rect">
            <a:avLst/>
          </a:prstGeom>
        </p:spPr>
      </p:pic>
    </p:spTree>
    <p:extLst>
      <p:ext uri="{BB962C8B-B14F-4D97-AF65-F5344CB8AC3E}">
        <p14:creationId xmlns:p14="http://schemas.microsoft.com/office/powerpoint/2010/main" val="29389538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6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mn-lt"/>
              </a:rPr>
              <a:t>P</a:t>
            </a:r>
            <a:r>
              <a:rPr lang="en-IN" sz="6600" b="1" i="0" dirty="0">
                <a:solidFill>
                  <a:srgbClr val="273239"/>
                </a:solidFill>
                <a:effectLst/>
                <a:latin typeface="+mn-lt"/>
              </a:rPr>
              <a:t>ointers </a:t>
            </a:r>
            <a:r>
              <a:rPr lang="en-IN" sz="6600" b="1" i="0" dirty="0">
                <a:solidFill>
                  <a:schemeClr val="accent2"/>
                </a:solidFill>
                <a:effectLst/>
                <a:latin typeface="+mn-lt"/>
              </a:rPr>
              <a:t>I</a:t>
            </a:r>
            <a:r>
              <a:rPr lang="en-IN" sz="6600" b="1" i="0" dirty="0">
                <a:solidFill>
                  <a:srgbClr val="273239"/>
                </a:solidFill>
                <a:effectLst/>
                <a:latin typeface="+mn-lt"/>
              </a:rPr>
              <a:t>n </a:t>
            </a:r>
            <a:r>
              <a:rPr lang="en-IN" sz="6600" b="1" i="0" dirty="0">
                <a:solidFill>
                  <a:schemeClr val="accent2"/>
                </a:solidFill>
                <a:effectLst/>
                <a:latin typeface="+mn-lt"/>
              </a:rPr>
              <a:t>C</a:t>
            </a:r>
            <a:endParaRPr lang="en-IN" sz="6600" b="1" i="0" dirty="0">
              <a:solidFill>
                <a:schemeClr val="accent6"/>
              </a:solidFill>
              <a:effectLst/>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10" name="Picture 9">
            <a:extLst>
              <a:ext uri="{FF2B5EF4-FFF2-40B4-BE49-F238E27FC236}">
                <a16:creationId xmlns:a16="http://schemas.microsoft.com/office/drawing/2014/main" id="{8F25FDD0-BF3D-1ED1-22C5-294399AF735D}"/>
              </a:ext>
            </a:extLst>
          </p:cNvPr>
          <p:cNvPicPr>
            <a:picLocks noChangeAspect="1"/>
          </p:cNvPicPr>
          <p:nvPr/>
        </p:nvPicPr>
        <p:blipFill>
          <a:blip r:embed="rId5"/>
          <a:stretch>
            <a:fillRect/>
          </a:stretch>
        </p:blipFill>
        <p:spPr>
          <a:xfrm>
            <a:off x="4714951" y="4031707"/>
            <a:ext cx="3172064" cy="2526810"/>
          </a:xfrm>
          <a:prstGeom prst="rect">
            <a:avLst/>
          </a:prstGeom>
        </p:spPr>
      </p:pic>
      <p:pic>
        <p:nvPicPr>
          <p:cNvPr id="35842" name="Picture 2" descr="Lightbox">
            <a:extLst>
              <a:ext uri="{FF2B5EF4-FFF2-40B4-BE49-F238E27FC236}">
                <a16:creationId xmlns:a16="http://schemas.microsoft.com/office/drawing/2014/main" id="{4D217011-52EC-A76B-F593-728B77195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6" y="1447800"/>
            <a:ext cx="4696882" cy="2545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E50863-76BA-D711-E3B3-5F2127F723FE}"/>
              </a:ext>
            </a:extLst>
          </p:cNvPr>
          <p:cNvPicPr>
            <a:picLocks noChangeAspect="1"/>
          </p:cNvPicPr>
          <p:nvPr/>
        </p:nvPicPr>
        <p:blipFill>
          <a:blip r:embed="rId7"/>
          <a:stretch>
            <a:fillRect/>
          </a:stretch>
        </p:blipFill>
        <p:spPr>
          <a:xfrm rot="1672583">
            <a:off x="4637194" y="1918693"/>
            <a:ext cx="2517866" cy="2024047"/>
          </a:xfrm>
          <a:prstGeom prst="rect">
            <a:avLst/>
          </a:prstGeom>
        </p:spPr>
      </p:pic>
      <p:pic>
        <p:nvPicPr>
          <p:cNvPr id="5" name="Picture 4">
            <a:extLst>
              <a:ext uri="{FF2B5EF4-FFF2-40B4-BE49-F238E27FC236}">
                <a16:creationId xmlns:a16="http://schemas.microsoft.com/office/drawing/2014/main" id="{96DDBB13-0456-D9BC-2946-4A1BBF0D7E33}"/>
              </a:ext>
            </a:extLst>
          </p:cNvPr>
          <p:cNvPicPr>
            <a:picLocks noChangeAspect="1"/>
          </p:cNvPicPr>
          <p:nvPr/>
        </p:nvPicPr>
        <p:blipFill>
          <a:blip r:embed="rId8"/>
          <a:stretch>
            <a:fillRect/>
          </a:stretch>
        </p:blipFill>
        <p:spPr>
          <a:xfrm>
            <a:off x="638176" y="3966488"/>
            <a:ext cx="4204412" cy="2545702"/>
          </a:xfrm>
          <a:prstGeom prst="rect">
            <a:avLst/>
          </a:prstGeom>
        </p:spPr>
      </p:pic>
    </p:spTree>
    <p:extLst>
      <p:ext uri="{BB962C8B-B14F-4D97-AF65-F5344CB8AC3E}">
        <p14:creationId xmlns:p14="http://schemas.microsoft.com/office/powerpoint/2010/main" val="1754321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927" y="2331953"/>
            <a:ext cx="3825193" cy="2193409"/>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3"/>
          <a:stretch>
            <a:fillRect/>
          </a:stretch>
        </p:blipFill>
        <p:spPr>
          <a:xfrm>
            <a:off x="8063011" y="-680"/>
            <a:ext cx="4038792" cy="2240273"/>
          </a:xfrm>
          <a:prstGeom prst="rect">
            <a:avLst/>
          </a:prstGeom>
        </p:spPr>
      </p:pic>
      <p:pic>
        <p:nvPicPr>
          <p:cNvPr id="14" name="Picture 13" descr="A person with a picture of himself&#10;&#10;Description automatically generated">
            <a:extLst>
              <a:ext uri="{FF2B5EF4-FFF2-40B4-BE49-F238E27FC236}">
                <a16:creationId xmlns:a16="http://schemas.microsoft.com/office/drawing/2014/main" id="{AD608427-4334-2472-AB0D-D1651E9F4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934" y="0"/>
            <a:ext cx="3825187" cy="2239592"/>
          </a:xfrm>
          <a:prstGeom prst="rect">
            <a:avLst/>
          </a:prstGeom>
        </p:spPr>
      </p:pic>
      <p:pic>
        <p:nvPicPr>
          <p:cNvPr id="18" name="Picture 17" descr="A person with a beard&#10;&#10;Description automatically generated with medium confidence">
            <a:extLst>
              <a:ext uri="{FF2B5EF4-FFF2-40B4-BE49-F238E27FC236}">
                <a16:creationId xmlns:a16="http://schemas.microsoft.com/office/drawing/2014/main" id="{A675A18F-A096-B048-55A0-D74E184F4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4238" y="4617732"/>
            <a:ext cx="4137761" cy="2239582"/>
          </a:xfrm>
          <a:prstGeom prst="rect">
            <a:avLst/>
          </a:prstGeom>
        </p:spPr>
      </p:pic>
      <p:pic>
        <p:nvPicPr>
          <p:cNvPr id="3" name="Picture 2" descr="A person with a picture of his face&#10;&#10;Description automatically generated">
            <a:extLst>
              <a:ext uri="{FF2B5EF4-FFF2-40B4-BE49-F238E27FC236}">
                <a16:creationId xmlns:a16="http://schemas.microsoft.com/office/drawing/2014/main" id="{D0BA9200-40B9-8B85-EFBE-984E0CACFE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603" y="4617732"/>
            <a:ext cx="3834518" cy="2240268"/>
          </a:xfrm>
          <a:prstGeom prst="rect">
            <a:avLst/>
          </a:prstGeom>
        </p:spPr>
      </p:pic>
      <p:pic>
        <p:nvPicPr>
          <p:cNvPr id="5" name="Picture 4" descr="A person with a picture of his face&#10;&#10;Description automatically generated">
            <a:extLst>
              <a:ext uri="{FF2B5EF4-FFF2-40B4-BE49-F238E27FC236}">
                <a16:creationId xmlns:a16="http://schemas.microsoft.com/office/drawing/2014/main" id="{2D9596B3-6A1A-9FD4-88DF-0A42DCA285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 y="4617730"/>
            <a:ext cx="4022051" cy="2240269"/>
          </a:xfrm>
          <a:prstGeom prst="rect">
            <a:avLst/>
          </a:prstGeom>
        </p:spPr>
      </p:pic>
      <p:pic>
        <p:nvPicPr>
          <p:cNvPr id="7" name="Picture 6" descr="A person with a picture of his face&#10;&#10;Description automatically generated">
            <a:extLst>
              <a:ext uri="{FF2B5EF4-FFF2-40B4-BE49-F238E27FC236}">
                <a16:creationId xmlns:a16="http://schemas.microsoft.com/office/drawing/2014/main" id="{E8974870-2258-D0F0-04DA-356F18BBA1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331954"/>
            <a:ext cx="4022049" cy="2193409"/>
          </a:xfrm>
          <a:prstGeom prst="rect">
            <a:avLst/>
          </a:prstGeom>
        </p:spPr>
      </p:pic>
      <p:pic>
        <p:nvPicPr>
          <p:cNvPr id="9" name="Picture 8" descr="A person with a computer diagram&#10;&#10;Description automatically generated with medium confidence">
            <a:extLst>
              <a:ext uri="{FF2B5EF4-FFF2-40B4-BE49-F238E27FC236}">
                <a16:creationId xmlns:a16="http://schemas.microsoft.com/office/drawing/2014/main" id="{6DB39A05-0C70-42CF-61EB-EE1B2CEAA1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 y="1"/>
            <a:ext cx="4022048" cy="2239586"/>
          </a:xfrm>
          <a:prstGeom prst="rect">
            <a:avLst/>
          </a:prstGeom>
        </p:spPr>
      </p:pic>
    </p:spTree>
    <p:extLst>
      <p:ext uri="{BB962C8B-B14F-4D97-AF65-F5344CB8AC3E}">
        <p14:creationId xmlns:p14="http://schemas.microsoft.com/office/powerpoint/2010/main" val="2339373511"/>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P</a:t>
            </a:r>
            <a:r>
              <a:rPr lang="en-IN" sz="5400" b="1" i="0" dirty="0">
                <a:solidFill>
                  <a:srgbClr val="273239"/>
                </a:solidFill>
                <a:effectLst/>
                <a:latin typeface="+mn-lt"/>
              </a:rPr>
              <a:t>ointers </a:t>
            </a:r>
            <a:r>
              <a:rPr lang="en-IN" sz="5400" b="1" i="0" dirty="0">
                <a:solidFill>
                  <a:schemeClr val="accent2"/>
                </a:solidFill>
                <a:effectLst/>
                <a:latin typeface="+mn-lt"/>
              </a:rPr>
              <a:t>I</a:t>
            </a:r>
            <a:r>
              <a:rPr lang="en-IN" sz="5400" b="1" i="0" dirty="0">
                <a:solidFill>
                  <a:srgbClr val="273239"/>
                </a:solidFill>
                <a:effectLst/>
                <a:latin typeface="+mn-lt"/>
              </a:rPr>
              <a:t>n </a:t>
            </a:r>
            <a:r>
              <a:rPr lang="en-IN" sz="5400" b="1" i="0" dirty="0">
                <a:solidFill>
                  <a:schemeClr val="accent2"/>
                </a:solidFill>
                <a:effectLst/>
                <a:latin typeface="+mn-lt"/>
              </a:rPr>
              <a:t>C</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EDC9D-50E8-EDA5-8415-05A2DCFBDEC6}"/>
              </a:ext>
            </a:extLst>
          </p:cNvPr>
          <p:cNvSpPr txBox="1"/>
          <p:nvPr/>
        </p:nvSpPr>
        <p:spPr>
          <a:xfrm>
            <a:off x="669035" y="1802607"/>
            <a:ext cx="10853928" cy="3454792"/>
          </a:xfrm>
          <a:prstGeom prst="rect">
            <a:avLst/>
          </a:prstGeom>
          <a:noFill/>
        </p:spPr>
        <p:txBody>
          <a:bodyPr wrap="square">
            <a:spAutoFit/>
          </a:bodyPr>
          <a:lstStyle/>
          <a:p>
            <a:pPr marL="285750" indent="-285750">
              <a:buFont typeface="Arial" panose="020B0604020202020204" pitchFamily="34" charset="0"/>
              <a:buChar char="•"/>
            </a:pPr>
            <a:r>
              <a:rPr lang="en-IN" sz="1600" b="1" i="0" dirty="0">
                <a:solidFill>
                  <a:srgbClr val="273239"/>
                </a:solidFill>
                <a:effectLst/>
              </a:rPr>
              <a:t>Pointers </a:t>
            </a:r>
            <a:r>
              <a:rPr lang="en-IN" sz="1600" b="0" i="0" dirty="0">
                <a:solidFill>
                  <a:srgbClr val="273239"/>
                </a:solidFill>
                <a:effectLst/>
              </a:rPr>
              <a:t>are one of the core components of the C programming language. </a:t>
            </a:r>
          </a:p>
          <a:p>
            <a:pPr marL="285750" indent="-285750">
              <a:buFont typeface="Arial" panose="020B0604020202020204" pitchFamily="34" charset="0"/>
              <a:buChar char="•"/>
            </a:pPr>
            <a:r>
              <a:rPr lang="en-IN" sz="1600" b="0" i="0" dirty="0">
                <a:solidFill>
                  <a:srgbClr val="273239"/>
                </a:solidFill>
                <a:effectLst/>
              </a:rPr>
              <a:t>used to store the </a:t>
            </a:r>
            <a:r>
              <a:rPr lang="en-IN" sz="1600" b="1" i="0" dirty="0">
                <a:solidFill>
                  <a:srgbClr val="273239"/>
                </a:solidFill>
                <a:effectLst/>
              </a:rPr>
              <a:t>memory address </a:t>
            </a:r>
            <a:r>
              <a:rPr lang="en-IN" sz="1600" b="0" i="0" dirty="0">
                <a:solidFill>
                  <a:srgbClr val="273239"/>
                </a:solidFill>
                <a:effectLst/>
              </a:rPr>
              <a:t>of other variables, functions, or even other pointers. </a:t>
            </a:r>
          </a:p>
          <a:p>
            <a:pPr marL="285750" indent="-285750">
              <a:buFont typeface="Arial" panose="020B0604020202020204" pitchFamily="34" charset="0"/>
              <a:buChar char="•"/>
            </a:pPr>
            <a:r>
              <a:rPr lang="en-IN" sz="1600" b="0" i="0" dirty="0">
                <a:solidFill>
                  <a:srgbClr val="273239"/>
                </a:solidFill>
                <a:effectLst/>
              </a:rPr>
              <a:t>allows low-level memory access, dynamic memory allocation.</a:t>
            </a:r>
          </a:p>
          <a:p>
            <a:pPr marL="285750" indent="-285750">
              <a:buFont typeface="Arial" panose="020B0604020202020204" pitchFamily="34" charset="0"/>
              <a:buChar char="•"/>
            </a:pPr>
            <a:endParaRPr lang="en-IN" dirty="0">
              <a:solidFill>
                <a:srgbClr val="273239"/>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73239"/>
                </a:solidFill>
                <a:effectLst/>
              </a:rPr>
              <a:t>Syntax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273239"/>
                </a:solidFill>
                <a:effectLst/>
              </a:rPr>
              <a:t>use the </a:t>
            </a:r>
            <a:r>
              <a:rPr kumimoji="0" lang="en-US" altLang="en-US" sz="1600" b="1" i="0" u="none" strike="noStrike" cap="none" normalizeH="0" baseline="0" dirty="0">
                <a:ln>
                  <a:noFill/>
                </a:ln>
                <a:solidFill>
                  <a:srgbClr val="273239"/>
                </a:solidFill>
                <a:effectLst/>
              </a:rPr>
              <a:t>( * ) dereferencing operator</a:t>
            </a:r>
            <a:r>
              <a:rPr kumimoji="0" lang="en-US" altLang="en-US" sz="1600" b="0" i="0" u="none" strike="noStrike" cap="none" normalizeH="0" baseline="0" dirty="0">
                <a:ln>
                  <a:noFill/>
                </a:ln>
                <a:solidFill>
                  <a:srgbClr val="273239"/>
                </a:solidFill>
                <a:effectLst/>
              </a:rPr>
              <a:t> in the pointer declaration.</a:t>
            </a:r>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73239"/>
                </a:solidFill>
              </a:rPr>
              <a:t>   </a:t>
            </a:r>
            <a:r>
              <a:rPr kumimoji="0" lang="en-US" altLang="en-US" sz="1800" b="0" i="0" u="none" strike="noStrike" cap="none" normalizeH="0" baseline="0" dirty="0">
                <a:ln>
                  <a:noFill/>
                </a:ln>
                <a:solidFill>
                  <a:srgbClr val="273239"/>
                </a:solidFill>
                <a:effectLst/>
                <a:highlight>
                  <a:srgbClr val="C0C0C0"/>
                </a:highlight>
              </a:rPr>
              <a:t>datatype </a:t>
            </a:r>
            <a:r>
              <a:rPr kumimoji="0" lang="en-US" altLang="en-US" sz="1800" b="1" i="0" u="none" strike="noStrike" cap="none" normalizeH="0" baseline="0" dirty="0">
                <a:ln>
                  <a:noFill/>
                </a:ln>
                <a:solidFill>
                  <a:srgbClr val="273239"/>
                </a:solidFill>
                <a:effectLst/>
                <a:highlight>
                  <a:srgbClr val="C0C0C0"/>
                </a:highlight>
              </a:rPr>
              <a:t>*</a:t>
            </a:r>
            <a:r>
              <a:rPr kumimoji="0" lang="en-US" altLang="en-US" sz="1800" b="0" i="0" u="none" strike="noStrike" cap="none" normalizeH="0" baseline="0" dirty="0">
                <a:ln>
                  <a:noFill/>
                </a:ln>
                <a:solidFill>
                  <a:srgbClr val="273239"/>
                </a:solidFill>
                <a:effectLst/>
                <a:highlight>
                  <a:srgbClr val="C0C0C0"/>
                </a:highlight>
              </a:rPr>
              <a:t> </a:t>
            </a:r>
            <a:r>
              <a:rPr kumimoji="0" lang="en-US" altLang="en-US" sz="1800" b="1" i="1" u="none" strike="noStrike" cap="none" normalizeH="0" baseline="0" dirty="0" err="1">
                <a:ln>
                  <a:noFill/>
                </a:ln>
                <a:solidFill>
                  <a:srgbClr val="273239"/>
                </a:solidFill>
                <a:effectLst/>
                <a:highlight>
                  <a:srgbClr val="C0C0C0"/>
                </a:highlight>
              </a:rPr>
              <a:t>ptr</a:t>
            </a:r>
            <a:r>
              <a:rPr kumimoji="0" lang="en-US" altLang="en-US" sz="1800" b="0" i="0" u="none" strike="noStrike" cap="none" normalizeH="0" baseline="0" dirty="0">
                <a:ln>
                  <a:noFill/>
                </a:ln>
                <a:solidFill>
                  <a:srgbClr val="273239"/>
                </a:solidFill>
                <a:effectLst/>
                <a:highlight>
                  <a:srgbClr val="C0C0C0"/>
                </a:highligh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rPr>
              <a:t>Where:</a:t>
            </a:r>
            <a:endParaRPr kumimoji="0" lang="en-US" altLang="en-US" sz="1400" b="0" i="0" u="none" strike="noStrike" cap="none" normalizeH="0" baseline="0" dirty="0">
              <a:ln>
                <a:noFill/>
              </a:ln>
              <a:solidFill>
                <a:schemeClr val="tx1"/>
              </a:solidFill>
              <a:effectLst/>
            </a:endParaRPr>
          </a:p>
          <a:p>
            <a:pPr marL="742950" lvl="1" indent="-285750" eaLnBrk="0" fontAlgn="base" hangingPunct="0">
              <a:spcBef>
                <a:spcPct val="0"/>
              </a:spcBef>
              <a:spcAft>
                <a:spcPct val="0"/>
              </a:spcAft>
              <a:buFont typeface="Arial" panose="020B0604020202020204" pitchFamily="34" charset="0"/>
              <a:buChar char="•"/>
            </a:pPr>
            <a:r>
              <a:rPr kumimoji="0" lang="en-US" altLang="en-US" sz="1400" b="1" i="0" u="none" strike="noStrike" cap="none" normalizeH="0" baseline="0" dirty="0" err="1">
                <a:ln>
                  <a:noFill/>
                </a:ln>
                <a:solidFill>
                  <a:srgbClr val="273239"/>
                </a:solidFill>
                <a:effectLst/>
              </a:rPr>
              <a:t>ptr</a:t>
            </a:r>
            <a:r>
              <a:rPr kumimoji="0" lang="en-US" altLang="en-US" sz="1400" b="1" i="0" u="none" strike="noStrike" cap="none" normalizeH="0" baseline="0" dirty="0">
                <a:ln>
                  <a:noFill/>
                </a:ln>
                <a:solidFill>
                  <a:srgbClr val="273239"/>
                </a:solidFill>
                <a:effectLst/>
              </a:rPr>
              <a:t> </a:t>
            </a:r>
            <a:r>
              <a:rPr kumimoji="0" lang="en-US" altLang="en-US" sz="1400" b="0" i="0" u="none" strike="noStrike" cap="none" normalizeH="0" baseline="0" dirty="0">
                <a:ln>
                  <a:noFill/>
                </a:ln>
                <a:solidFill>
                  <a:srgbClr val="273239"/>
                </a:solidFill>
                <a:effectLst/>
              </a:rPr>
              <a:t>is the name of the pointer.</a:t>
            </a:r>
          </a:p>
          <a:p>
            <a:pPr marL="742950" lvl="1" indent="-285750" eaLnBrk="0" fontAlgn="base" hangingPunct="0">
              <a:spcBef>
                <a:spcPct val="0"/>
              </a:spcBef>
              <a:spcAft>
                <a:spcPct val="0"/>
              </a:spcAft>
              <a:buFont typeface="Arial" panose="020B0604020202020204" pitchFamily="34" charset="0"/>
              <a:buChar char="•"/>
            </a:pPr>
            <a:r>
              <a:rPr kumimoji="0" lang="en-US" altLang="en-US" sz="1400" b="1" i="0" u="none" strike="noStrike" cap="none" normalizeH="0" baseline="0" dirty="0">
                <a:ln>
                  <a:noFill/>
                </a:ln>
                <a:solidFill>
                  <a:srgbClr val="273239"/>
                </a:solidFill>
                <a:effectLst/>
              </a:rPr>
              <a:t>datatype </a:t>
            </a:r>
            <a:r>
              <a:rPr kumimoji="0" lang="en-US" altLang="en-US" sz="1400" b="0" i="0" u="none" strike="noStrike" cap="none" normalizeH="0" baseline="0" dirty="0">
                <a:ln>
                  <a:noFill/>
                </a:ln>
                <a:solidFill>
                  <a:srgbClr val="273239"/>
                </a:solidFill>
                <a:effectLst/>
              </a:rPr>
              <a:t>is the type of data it is pointing 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a:p>
            <a:pPr marL="285750" indent="-285750">
              <a:buFont typeface="Arial" panose="020B0604020202020204" pitchFamily="34" charset="0"/>
              <a:buChar char="•"/>
            </a:pPr>
            <a:endParaRPr lang="en-IN" dirty="0"/>
          </a:p>
        </p:txBody>
      </p:sp>
      <p:pic>
        <p:nvPicPr>
          <p:cNvPr id="6" name="Picture 2" descr="Lightbox">
            <a:extLst>
              <a:ext uri="{FF2B5EF4-FFF2-40B4-BE49-F238E27FC236}">
                <a16:creationId xmlns:a16="http://schemas.microsoft.com/office/drawing/2014/main" id="{C6094F21-6D7B-E6CF-6AD3-606C7E444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412" y="2390191"/>
            <a:ext cx="4696882" cy="254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1318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5400" b="1" i="0" dirty="0">
                <a:solidFill>
                  <a:srgbClr val="273239"/>
                </a:solidFill>
                <a:effectLst/>
                <a:latin typeface="+mn-lt"/>
              </a:rPr>
              <a:t>How to Use 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36F2B0-768B-0A32-EF21-A449B1CF41DE}"/>
              </a:ext>
            </a:extLst>
          </p:cNvPr>
          <p:cNvSpPr txBox="1"/>
          <p:nvPr/>
        </p:nvSpPr>
        <p:spPr>
          <a:xfrm>
            <a:off x="669035" y="3762669"/>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4D5EDC9D-50E8-EDA5-8415-05A2DCFBDEC6}"/>
              </a:ext>
            </a:extLst>
          </p:cNvPr>
          <p:cNvSpPr txBox="1"/>
          <p:nvPr/>
        </p:nvSpPr>
        <p:spPr>
          <a:xfrm>
            <a:off x="669035" y="1802607"/>
            <a:ext cx="10853928" cy="4770537"/>
          </a:xfrm>
          <a:prstGeom prst="rect">
            <a:avLst/>
          </a:prstGeom>
          <a:noFill/>
        </p:spPr>
        <p:txBody>
          <a:bodyPr wrap="square">
            <a:spAutoFit/>
          </a:bodyPr>
          <a:lstStyle/>
          <a:p>
            <a:pPr marL="342900" indent="-342900" fontAlgn="base">
              <a:buFont typeface="+mj-lt"/>
              <a:buAutoNum type="arabicPeriod"/>
            </a:pPr>
            <a:r>
              <a:rPr lang="en-IN" sz="1600" b="1" i="0" dirty="0">
                <a:solidFill>
                  <a:srgbClr val="273239"/>
                </a:solidFill>
                <a:effectLst/>
              </a:rPr>
              <a:t>Pointer Declaration  </a:t>
            </a:r>
            <a:r>
              <a:rPr lang="en-IN" sz="1600" b="1" i="0" dirty="0">
                <a:solidFill>
                  <a:srgbClr val="273239"/>
                </a:solidFill>
                <a:effectLst/>
                <a:sym typeface="Wingdings" panose="05000000000000000000" pitchFamily="2" charset="2"/>
              </a:rPr>
              <a:t>	</a:t>
            </a:r>
            <a:r>
              <a:rPr kumimoji="0" lang="en-US" altLang="en-US" sz="1600" b="0" i="0" u="none" strike="noStrike" cap="none" normalizeH="0" baseline="0" dirty="0">
                <a:ln>
                  <a:noFill/>
                </a:ln>
                <a:solidFill>
                  <a:srgbClr val="273239"/>
                </a:solidFill>
                <a:effectLst/>
                <a:highlight>
                  <a:srgbClr val="C0C0C0"/>
                </a:highlight>
              </a:rPr>
              <a:t>int *</a:t>
            </a:r>
            <a:r>
              <a:rPr kumimoji="0" lang="en-US" altLang="en-US" sz="1600" b="1" i="0" u="none" strike="noStrike" cap="none" normalizeH="0" baseline="0" dirty="0" err="1">
                <a:ln>
                  <a:noFill/>
                </a:ln>
                <a:solidFill>
                  <a:srgbClr val="273239"/>
                </a:solidFill>
                <a:effectLst/>
                <a:highlight>
                  <a:srgbClr val="C0C0C0"/>
                </a:highlight>
              </a:rPr>
              <a:t>ptr</a:t>
            </a:r>
            <a:r>
              <a:rPr kumimoji="0" lang="en-US" altLang="en-US" sz="1600" b="0" i="0" u="none" strike="noStrike" cap="none" normalizeH="0" baseline="0" dirty="0">
                <a:ln>
                  <a:noFill/>
                </a:ln>
                <a:solidFill>
                  <a:srgbClr val="273239"/>
                </a:solidFill>
                <a:effectLst/>
                <a:highlight>
                  <a:srgbClr val="C0C0C0"/>
                </a:highlight>
              </a:rPr>
              <a:t>;</a:t>
            </a:r>
            <a:r>
              <a:rPr kumimoji="0" lang="en-US" altLang="en-US" sz="1000" b="0" i="0" u="none" strike="noStrike" cap="none" normalizeH="0" baseline="0" dirty="0">
                <a:ln>
                  <a:noFill/>
                </a:ln>
                <a:solidFill>
                  <a:schemeClr val="tx1"/>
                </a:solidFill>
                <a:effectLst/>
                <a:highlight>
                  <a:srgbClr val="C0C0C0"/>
                </a:highlight>
              </a:rPr>
              <a:t> </a:t>
            </a:r>
            <a:endParaRPr kumimoji="0" lang="en-US" altLang="en-US" sz="2400" b="0" i="0" u="none" strike="noStrike" cap="none" normalizeH="0" baseline="0" dirty="0">
              <a:ln>
                <a:noFill/>
              </a:ln>
              <a:solidFill>
                <a:schemeClr val="tx1"/>
              </a:solidFill>
              <a:effectLst/>
              <a:highlight>
                <a:srgbClr val="C0C0C0"/>
              </a:highlight>
            </a:endParaRPr>
          </a:p>
          <a:p>
            <a:pPr marL="342900" indent="-342900" algn="l" fontAlgn="base">
              <a:buFont typeface="+mj-lt"/>
              <a:buAutoNum type="arabicPeriod"/>
            </a:pPr>
            <a:endParaRPr lang="en-IN" sz="1600" b="0" i="0" dirty="0">
              <a:solidFill>
                <a:srgbClr val="273239"/>
              </a:solidFill>
              <a:effectLst/>
            </a:endParaRPr>
          </a:p>
          <a:p>
            <a:pPr marL="342900" indent="-342900" fontAlgn="base">
              <a:buFont typeface="+mj-lt"/>
              <a:buAutoNum type="arabicPeriod"/>
            </a:pPr>
            <a:r>
              <a:rPr lang="en-IN" sz="1600" b="1" i="0" dirty="0">
                <a:solidFill>
                  <a:srgbClr val="273239"/>
                </a:solidFill>
                <a:effectLst/>
              </a:rPr>
              <a:t>Pointer Initialization  </a:t>
            </a:r>
            <a:r>
              <a:rPr lang="en-IN" sz="1600" b="1" i="0" dirty="0">
                <a:solidFill>
                  <a:srgbClr val="273239"/>
                </a:solidFill>
                <a:effectLst/>
                <a:sym typeface="Wingdings" panose="05000000000000000000" pitchFamily="2" charset="2"/>
              </a:rPr>
              <a:t>  </a:t>
            </a:r>
            <a:r>
              <a:rPr kumimoji="0" lang="en-US" altLang="en-US" sz="1600" b="0" i="0" u="none" strike="noStrike" cap="none" normalizeH="0" baseline="0" dirty="0">
                <a:ln>
                  <a:noFill/>
                </a:ln>
                <a:solidFill>
                  <a:srgbClr val="273239"/>
                </a:solidFill>
                <a:effectLst/>
                <a:highlight>
                  <a:srgbClr val="C0C0C0"/>
                </a:highlight>
              </a:rPr>
              <a:t>int *</a:t>
            </a:r>
            <a:r>
              <a:rPr kumimoji="0" lang="en-US" altLang="en-US" sz="1600" b="1" i="0" u="none" strike="noStrike" cap="none" normalizeH="0" baseline="0" dirty="0" err="1">
                <a:ln>
                  <a:noFill/>
                </a:ln>
                <a:solidFill>
                  <a:srgbClr val="273239"/>
                </a:solidFill>
                <a:effectLst/>
                <a:highlight>
                  <a:srgbClr val="C0C0C0"/>
                </a:highlight>
              </a:rPr>
              <a:t>ptr</a:t>
            </a:r>
            <a:r>
              <a:rPr kumimoji="0" lang="en-US" altLang="en-US" sz="1600" b="1" i="0" u="none" strike="noStrike" cap="none" normalizeH="0" baseline="0" dirty="0">
                <a:ln>
                  <a:noFill/>
                </a:ln>
                <a:solidFill>
                  <a:srgbClr val="273239"/>
                </a:solidFill>
                <a:effectLst/>
                <a:highlight>
                  <a:srgbClr val="C0C0C0"/>
                </a:highlight>
              </a:rPr>
              <a:t> = &amp;</a:t>
            </a:r>
            <a:r>
              <a:rPr kumimoji="0" lang="en-US" altLang="en-US" sz="1600" b="0" i="0" u="none" strike="noStrike" cap="none" normalizeH="0" baseline="0" dirty="0">
                <a:ln>
                  <a:noFill/>
                </a:ln>
                <a:solidFill>
                  <a:srgbClr val="273239"/>
                </a:solidFill>
                <a:effectLst/>
                <a:highlight>
                  <a:srgbClr val="C0C0C0"/>
                </a:highlight>
              </a:rPr>
              <a:t>var;</a:t>
            </a:r>
            <a:r>
              <a:rPr kumimoji="0" lang="en-US" altLang="en-US" sz="1000" b="0" i="0" u="none" strike="noStrike" cap="none" normalizeH="0" baseline="0" dirty="0">
                <a:ln>
                  <a:noFill/>
                </a:ln>
                <a:solidFill>
                  <a:schemeClr val="tx1"/>
                </a:solidFill>
                <a:effectLst/>
                <a:highlight>
                  <a:srgbClr val="C0C0C0"/>
                </a:highlight>
              </a:rPr>
              <a:t> </a:t>
            </a:r>
            <a:endParaRPr lang="en-IN" sz="1600" b="1" i="0" dirty="0">
              <a:solidFill>
                <a:srgbClr val="273239"/>
              </a:solidFill>
              <a:effectLst/>
              <a:sym typeface="Wingdings" panose="05000000000000000000" pitchFamily="2" charset="2"/>
            </a:endParaRPr>
          </a:p>
          <a:p>
            <a:pPr algn="l" fontAlgn="base"/>
            <a:r>
              <a:rPr lang="en-IN" sz="1200" b="0" i="0" dirty="0">
                <a:solidFill>
                  <a:srgbClr val="273239"/>
                </a:solidFill>
                <a:effectLst/>
              </a:rPr>
              <a:t>	use the </a:t>
            </a:r>
            <a:r>
              <a:rPr lang="en-IN" sz="1200" b="1" i="0" dirty="0">
                <a:solidFill>
                  <a:srgbClr val="273239"/>
                </a:solidFill>
                <a:effectLst/>
              </a:rPr>
              <a:t>( &amp; ) </a:t>
            </a:r>
            <a:r>
              <a:rPr lang="en-IN" sz="1200" b="1" i="0" dirty="0" err="1">
                <a:solidFill>
                  <a:srgbClr val="273239"/>
                </a:solidFill>
                <a:effectLst/>
              </a:rPr>
              <a:t>addressof</a:t>
            </a:r>
            <a:r>
              <a:rPr lang="en-IN" sz="1200" b="1" i="0" dirty="0">
                <a:solidFill>
                  <a:srgbClr val="273239"/>
                </a:solidFill>
                <a:effectLst/>
              </a:rPr>
              <a:t> operator</a:t>
            </a:r>
            <a:r>
              <a:rPr lang="en-IN" sz="1200" b="0" i="0" dirty="0">
                <a:solidFill>
                  <a:srgbClr val="273239"/>
                </a:solidFill>
                <a:effectLst/>
              </a:rPr>
              <a:t> to get the memory address of a variable </a:t>
            </a:r>
          </a:p>
          <a:p>
            <a:pPr algn="l" fontAlgn="base"/>
            <a:r>
              <a:rPr lang="en-IN" sz="1200" dirty="0">
                <a:solidFill>
                  <a:srgbClr val="273239"/>
                </a:solidFill>
              </a:rPr>
              <a:t>	</a:t>
            </a:r>
            <a:r>
              <a:rPr lang="en-IN" sz="1200" b="0" i="0" dirty="0">
                <a:solidFill>
                  <a:srgbClr val="273239"/>
                </a:solidFill>
                <a:effectLst/>
              </a:rPr>
              <a:t>and then store it in the pointer variable.</a:t>
            </a:r>
          </a:p>
          <a:p>
            <a:pPr marL="342900" indent="-342900" algn="l" fontAlgn="base">
              <a:buFont typeface="+mj-lt"/>
              <a:buAutoNum type="arabicPeriod"/>
            </a:pPr>
            <a:endParaRPr lang="en-IN" sz="1600" b="1" i="0" dirty="0">
              <a:solidFill>
                <a:srgbClr val="273239"/>
              </a:solidFill>
              <a:effectLst/>
            </a:endParaRPr>
          </a:p>
          <a:p>
            <a:pPr algn="l" fontAlgn="base"/>
            <a:r>
              <a:rPr lang="en-IN" sz="1600" b="1" i="0" dirty="0">
                <a:solidFill>
                  <a:srgbClr val="273239"/>
                </a:solidFill>
                <a:effectLst/>
              </a:rPr>
              <a:t>3.   Dereferencing  </a:t>
            </a:r>
            <a:r>
              <a:rPr lang="en-IN" sz="1600" b="1" i="0" dirty="0">
                <a:solidFill>
                  <a:srgbClr val="273239"/>
                </a:solidFill>
                <a:effectLst/>
                <a:sym typeface="Wingdings" panose="05000000000000000000" pitchFamily="2" charset="2"/>
              </a:rPr>
              <a:t>  </a:t>
            </a:r>
            <a:r>
              <a:rPr lang="en-IN" sz="1600" b="1" i="0" dirty="0">
                <a:solidFill>
                  <a:srgbClr val="273239"/>
                </a:solidFill>
                <a:effectLst/>
                <a:highlight>
                  <a:srgbClr val="C0C0C0"/>
                </a:highlight>
                <a:sym typeface="Wingdings" panose="05000000000000000000" pitchFamily="2" charset="2"/>
              </a:rPr>
              <a:t>int n = *</a:t>
            </a:r>
            <a:r>
              <a:rPr lang="en-IN" sz="1600" b="1" i="0" dirty="0" err="1">
                <a:solidFill>
                  <a:srgbClr val="273239"/>
                </a:solidFill>
                <a:effectLst/>
                <a:highlight>
                  <a:srgbClr val="C0C0C0"/>
                </a:highlight>
                <a:sym typeface="Wingdings" panose="05000000000000000000" pitchFamily="2" charset="2"/>
              </a:rPr>
              <a:t>ptr</a:t>
            </a:r>
            <a:r>
              <a:rPr lang="en-IN" sz="1600" b="1" i="0" dirty="0">
                <a:solidFill>
                  <a:srgbClr val="273239"/>
                </a:solidFill>
                <a:effectLst/>
                <a:highlight>
                  <a:srgbClr val="C0C0C0"/>
                </a:highlight>
                <a:sym typeface="Wingdings" panose="05000000000000000000" pitchFamily="2" charset="2"/>
              </a:rPr>
              <a:t>;</a:t>
            </a:r>
          </a:p>
          <a:p>
            <a:pPr algn="l" fontAlgn="base"/>
            <a:r>
              <a:rPr lang="en-IN" sz="1600" b="0" i="0" dirty="0">
                <a:solidFill>
                  <a:srgbClr val="273239"/>
                </a:solidFill>
                <a:effectLst/>
              </a:rPr>
              <a:t>	</a:t>
            </a:r>
            <a:r>
              <a:rPr lang="en-IN" sz="1200" b="0" i="0" dirty="0">
                <a:solidFill>
                  <a:srgbClr val="273239"/>
                </a:solidFill>
                <a:effectLst/>
              </a:rPr>
              <a:t>use the same </a:t>
            </a:r>
            <a:r>
              <a:rPr lang="en-IN" sz="1200" b="1" i="0" dirty="0">
                <a:solidFill>
                  <a:srgbClr val="273239"/>
                </a:solidFill>
                <a:effectLst/>
              </a:rPr>
              <a:t>( * ) dereferencing operator</a:t>
            </a:r>
            <a:r>
              <a:rPr lang="en-IN" sz="1200" b="0" i="0" dirty="0">
                <a:solidFill>
                  <a:srgbClr val="273239"/>
                </a:solidFill>
                <a:effectLst/>
              </a:rPr>
              <a:t> that we used in the pointer declaration.</a:t>
            </a:r>
          </a:p>
          <a:p>
            <a:pPr marL="285750" indent="-285750">
              <a:buFont typeface="Arial" panose="020B0604020202020204" pitchFamily="34" charset="0"/>
              <a:buChar char="•"/>
            </a:pPr>
            <a:endParaRPr lang="en-IN" sz="1600" b="1" i="0" dirty="0">
              <a:solidFill>
                <a:srgbClr val="273239"/>
              </a:solidFill>
              <a:effectLst/>
            </a:endParaRPr>
          </a:p>
          <a:p>
            <a:pPr marL="285750" indent="-285750">
              <a:buFont typeface="Arial" panose="020B0604020202020204" pitchFamily="34" charset="0"/>
              <a:buChar char="•"/>
            </a:pPr>
            <a:endParaRPr kumimoji="0" lang="en-US" altLang="en-US" sz="1400" b="0"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a:p>
            <a:pPr algn="l" fontAlgn="base"/>
            <a:r>
              <a:rPr lang="en-IN" sz="2000" b="1" i="0" dirty="0">
                <a:solidFill>
                  <a:schemeClr val="accent2"/>
                </a:solidFill>
                <a:effectLst/>
              </a:rPr>
              <a:t>Size of Pointers</a:t>
            </a:r>
          </a:p>
          <a:p>
            <a:pPr marL="285750" indent="-285750" algn="l" rtl="0" fontAlgn="base">
              <a:buFont typeface="Arial" panose="020B0604020202020204" pitchFamily="34" charset="0"/>
              <a:buChar char="•"/>
            </a:pPr>
            <a:r>
              <a:rPr lang="en-IN" sz="1600" b="0" i="0" dirty="0">
                <a:solidFill>
                  <a:srgbClr val="273239"/>
                </a:solidFill>
                <a:effectLst/>
              </a:rPr>
              <a:t>does not depend on the type it is pointing to. </a:t>
            </a:r>
          </a:p>
          <a:p>
            <a:pPr marL="285750" indent="-285750" algn="l" rtl="0" fontAlgn="base">
              <a:buFont typeface="Arial" panose="020B0604020202020204" pitchFamily="34" charset="0"/>
              <a:buChar char="•"/>
            </a:pPr>
            <a:r>
              <a:rPr lang="en-IN" sz="1600" b="0" i="0" dirty="0">
                <a:solidFill>
                  <a:srgbClr val="273239"/>
                </a:solidFill>
                <a:effectLst/>
              </a:rPr>
              <a:t>depends on the operating system and CPU architecture. </a:t>
            </a:r>
          </a:p>
          <a:p>
            <a:pPr algn="l" rtl="0" fontAlgn="base"/>
            <a:endParaRPr lang="en-IN" sz="1600" b="0" i="0" dirty="0">
              <a:solidFill>
                <a:srgbClr val="273239"/>
              </a:solidFill>
              <a:effectLst/>
            </a:endParaRPr>
          </a:p>
          <a:p>
            <a:pPr algn="l" rtl="0" fontAlgn="base"/>
            <a:r>
              <a:rPr lang="en-IN" sz="1600" b="0" i="0" dirty="0">
                <a:solidFill>
                  <a:srgbClr val="273239"/>
                </a:solidFill>
                <a:effectLst/>
              </a:rPr>
              <a:t>The size of pointers in C is </a:t>
            </a:r>
          </a:p>
          <a:p>
            <a:pPr marL="285750" indent="-285750" algn="l" fontAlgn="base">
              <a:buFont typeface="Arial" panose="020B0604020202020204" pitchFamily="34" charset="0"/>
              <a:buChar char="•"/>
            </a:pPr>
            <a:r>
              <a:rPr lang="en-IN" sz="1200" b="1" i="0" dirty="0">
                <a:solidFill>
                  <a:srgbClr val="273239"/>
                </a:solidFill>
                <a:effectLst/>
              </a:rPr>
              <a:t>8 bytes </a:t>
            </a:r>
            <a:r>
              <a:rPr lang="en-IN" sz="1200" b="0" i="0" dirty="0">
                <a:solidFill>
                  <a:srgbClr val="273239"/>
                </a:solidFill>
                <a:effectLst/>
              </a:rPr>
              <a:t>for a </a:t>
            </a:r>
            <a:r>
              <a:rPr lang="en-IN" sz="1200" b="1" i="0" dirty="0">
                <a:solidFill>
                  <a:srgbClr val="273239"/>
                </a:solidFill>
                <a:effectLst/>
              </a:rPr>
              <a:t>64-bit System</a:t>
            </a:r>
            <a:endParaRPr lang="en-IN" sz="1200" b="0" i="0" dirty="0">
              <a:solidFill>
                <a:srgbClr val="273239"/>
              </a:solidFill>
              <a:effectLst/>
            </a:endParaRPr>
          </a:p>
          <a:p>
            <a:pPr marL="285750" indent="-285750" algn="l" fontAlgn="base">
              <a:buFont typeface="Arial" panose="020B0604020202020204" pitchFamily="34" charset="0"/>
              <a:buChar char="•"/>
            </a:pPr>
            <a:r>
              <a:rPr lang="en-IN" sz="1200" b="1" i="0" dirty="0">
                <a:solidFill>
                  <a:srgbClr val="273239"/>
                </a:solidFill>
                <a:effectLst/>
              </a:rPr>
              <a:t>4 bytes</a:t>
            </a:r>
            <a:r>
              <a:rPr lang="en-IN" sz="1200" b="0" i="0" dirty="0">
                <a:solidFill>
                  <a:srgbClr val="273239"/>
                </a:solidFill>
                <a:effectLst/>
              </a:rPr>
              <a:t> for a</a:t>
            </a:r>
            <a:r>
              <a:rPr lang="en-IN" sz="1200" b="1" i="0" dirty="0">
                <a:solidFill>
                  <a:srgbClr val="273239"/>
                </a:solidFill>
                <a:effectLst/>
              </a:rPr>
              <a:t> 32-bit System</a:t>
            </a:r>
            <a:endParaRPr lang="en-IN" sz="1200" b="0" i="0" dirty="0">
              <a:solidFill>
                <a:srgbClr val="273239"/>
              </a:solidFill>
              <a:effectLst/>
            </a:endParaRPr>
          </a:p>
          <a:p>
            <a:pPr marL="285750" indent="-285750">
              <a:buFont typeface="Arial" panose="020B0604020202020204" pitchFamily="34" charset="0"/>
              <a:buChar char="•"/>
            </a:pPr>
            <a:endParaRPr lang="en-IN" dirty="0"/>
          </a:p>
        </p:txBody>
      </p:sp>
      <p:sp>
        <p:nvSpPr>
          <p:cNvPr id="11" name="TextBox 10">
            <a:extLst>
              <a:ext uri="{FF2B5EF4-FFF2-40B4-BE49-F238E27FC236}">
                <a16:creationId xmlns:a16="http://schemas.microsoft.com/office/drawing/2014/main" id="{BA68158F-A24B-A035-BE40-FFE25988700E}"/>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12" name="Picture 2" descr="Lightbox">
            <a:extLst>
              <a:ext uri="{FF2B5EF4-FFF2-40B4-BE49-F238E27FC236}">
                <a16:creationId xmlns:a16="http://schemas.microsoft.com/office/drawing/2014/main" id="{06B556FE-6A59-B408-B577-F637BD3C5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5246" y="1828673"/>
            <a:ext cx="4696882" cy="254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5241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5400" b="1" i="0" dirty="0">
                <a:solidFill>
                  <a:srgbClr val="273239"/>
                </a:solidFill>
                <a:effectLst/>
                <a:latin typeface="+mn-lt"/>
              </a:rPr>
              <a:t>Types of 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36F2B0-768B-0A32-EF21-A449B1CF41DE}"/>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4D5EDC9D-50E8-EDA5-8415-05A2DCFBDEC6}"/>
              </a:ext>
            </a:extLst>
          </p:cNvPr>
          <p:cNvSpPr txBox="1"/>
          <p:nvPr/>
        </p:nvSpPr>
        <p:spPr>
          <a:xfrm>
            <a:off x="669034" y="1802607"/>
            <a:ext cx="5843733" cy="4585871"/>
          </a:xfrm>
          <a:prstGeom prst="rect">
            <a:avLst/>
          </a:prstGeom>
          <a:noFill/>
        </p:spPr>
        <p:txBody>
          <a:bodyPr wrap="square">
            <a:spAutoFit/>
          </a:bodyPr>
          <a:lstStyle/>
          <a:p>
            <a:pPr marL="514350" indent="-514350" fontAlgn="base">
              <a:buFont typeface="+mj-lt"/>
              <a:buAutoNum type="arabicPeriod"/>
            </a:pPr>
            <a:r>
              <a:rPr lang="en-IN" sz="2800" b="1" i="0" dirty="0">
                <a:solidFill>
                  <a:schemeClr val="accent2"/>
                </a:solidFill>
                <a:effectLst/>
              </a:rPr>
              <a:t>Single Level Pointers</a:t>
            </a:r>
          </a:p>
          <a:p>
            <a:pPr marL="514350" indent="-514350" fontAlgn="base">
              <a:buFont typeface="+mj-lt"/>
              <a:buAutoNum type="arabicPeriod"/>
            </a:pPr>
            <a:r>
              <a:rPr lang="en-IN" sz="2800" b="1" dirty="0">
                <a:solidFill>
                  <a:schemeClr val="accent2"/>
                </a:solidFill>
              </a:rPr>
              <a:t>Multi Level Pointers</a:t>
            </a:r>
          </a:p>
          <a:p>
            <a:pPr fontAlgn="base"/>
            <a:endParaRPr lang="en-IN" sz="2800" b="1" i="0" dirty="0">
              <a:solidFill>
                <a:schemeClr val="accent2"/>
              </a:solidFill>
              <a:effectLst/>
            </a:endParaRPr>
          </a:p>
          <a:p>
            <a:pPr marL="342900" indent="-342900" fontAlgn="base">
              <a:buFont typeface="+mj-lt"/>
              <a:buAutoNum type="arabicPeriod"/>
            </a:pPr>
            <a:r>
              <a:rPr lang="en-IN" sz="1600" b="1" i="0" dirty="0">
                <a:solidFill>
                  <a:srgbClr val="273239"/>
                </a:solidFill>
                <a:effectLst/>
              </a:rPr>
              <a:t>Integer Pointers  </a:t>
            </a:r>
            <a:r>
              <a:rPr lang="en-IN" sz="1600" b="1" i="0" dirty="0">
                <a:solidFill>
                  <a:srgbClr val="273239"/>
                </a:solidFill>
                <a:effectLst/>
                <a:sym typeface="Wingdings" panose="05000000000000000000" pitchFamily="2" charset="2"/>
              </a:rPr>
              <a:t>  </a:t>
            </a:r>
            <a:r>
              <a:rPr kumimoji="0" lang="en-US" altLang="en-US" sz="1600" b="0" i="0" u="none" strike="noStrike" cap="none" normalizeH="0" baseline="0" dirty="0">
                <a:ln>
                  <a:noFill/>
                </a:ln>
                <a:solidFill>
                  <a:srgbClr val="273239"/>
                </a:solidFill>
                <a:effectLst/>
                <a:highlight>
                  <a:srgbClr val="C0C0C0"/>
                </a:highlight>
              </a:rPr>
              <a:t>int *</a:t>
            </a:r>
            <a:r>
              <a:rPr kumimoji="0" lang="en-US" altLang="en-US" sz="1600" b="0" i="0" u="none" strike="noStrike" cap="none" normalizeH="0" baseline="0" dirty="0" err="1">
                <a:ln>
                  <a:noFill/>
                </a:ln>
                <a:solidFill>
                  <a:srgbClr val="273239"/>
                </a:solidFill>
                <a:effectLst/>
                <a:highlight>
                  <a:srgbClr val="C0C0C0"/>
                </a:highlight>
              </a:rPr>
              <a:t>ptr</a:t>
            </a:r>
            <a:r>
              <a:rPr kumimoji="0" lang="en-US" altLang="en-US" sz="1600" b="0" i="0" u="none" strike="noStrike" cap="none" normalizeH="0" baseline="0" dirty="0">
                <a:ln>
                  <a:noFill/>
                </a:ln>
                <a:solidFill>
                  <a:srgbClr val="273239"/>
                </a:solidFill>
                <a:effectLst/>
                <a:highlight>
                  <a:srgbClr val="C0C0C0"/>
                </a:highlight>
              </a:rPr>
              <a:t>;</a:t>
            </a:r>
            <a:r>
              <a:rPr kumimoji="0" lang="en-US" altLang="en-US" sz="1000" b="0" i="0" u="none" strike="noStrike" cap="none" normalizeH="0" baseline="0" dirty="0">
                <a:ln>
                  <a:noFill/>
                </a:ln>
                <a:solidFill>
                  <a:schemeClr val="tx1"/>
                </a:solidFill>
                <a:effectLst/>
                <a:highlight>
                  <a:srgbClr val="C0C0C0"/>
                </a:highlight>
              </a:rPr>
              <a:t> </a:t>
            </a:r>
            <a:endParaRPr lang="en-US" altLang="en-US" sz="2400" dirty="0">
              <a:highlight>
                <a:srgbClr val="C0C0C0"/>
              </a:highlight>
            </a:endParaRPr>
          </a:p>
          <a:p>
            <a:pPr marL="342900" indent="-342900" fontAlgn="base">
              <a:buFont typeface="+mj-lt"/>
              <a:buAutoNum type="arabicPeriod"/>
            </a:pPr>
            <a:r>
              <a:rPr lang="en-IN" sz="1600" b="1" i="0" dirty="0">
                <a:solidFill>
                  <a:srgbClr val="273239"/>
                </a:solidFill>
                <a:effectLst/>
              </a:rPr>
              <a:t>Array Pointer  </a:t>
            </a:r>
            <a:r>
              <a:rPr lang="en-IN" sz="1600" b="1" i="0" dirty="0">
                <a:solidFill>
                  <a:srgbClr val="273239"/>
                </a:solidFill>
                <a:effectLst/>
                <a:sym typeface="Wingdings" panose="05000000000000000000" pitchFamily="2" charset="2"/>
              </a:rPr>
              <a:t>  </a:t>
            </a:r>
            <a:r>
              <a:rPr kumimoji="0" lang="en-US" altLang="en-US" sz="1600" b="0" i="0" u="none" strike="noStrike" cap="none" normalizeH="0" baseline="0" dirty="0">
                <a:ln>
                  <a:noFill/>
                </a:ln>
                <a:solidFill>
                  <a:srgbClr val="273239"/>
                </a:solidFill>
                <a:effectLst/>
                <a:highlight>
                  <a:srgbClr val="C0C0C0"/>
                </a:highlight>
              </a:rPr>
              <a:t>char *</a:t>
            </a:r>
            <a:r>
              <a:rPr kumimoji="0" lang="en-US" altLang="en-US" sz="1600" b="0" i="0" u="none" strike="noStrike" cap="none" normalizeH="0" baseline="0" dirty="0" err="1">
                <a:ln>
                  <a:noFill/>
                </a:ln>
                <a:solidFill>
                  <a:srgbClr val="273239"/>
                </a:solidFill>
                <a:effectLst/>
                <a:highlight>
                  <a:srgbClr val="C0C0C0"/>
                </a:highlight>
              </a:rPr>
              <a:t>ptr</a:t>
            </a:r>
            <a:r>
              <a:rPr kumimoji="0" lang="en-US" altLang="en-US" sz="1600" b="0" i="0" u="none" strike="noStrike" cap="none" normalizeH="0" baseline="0" dirty="0">
                <a:ln>
                  <a:noFill/>
                </a:ln>
                <a:solidFill>
                  <a:srgbClr val="273239"/>
                </a:solidFill>
                <a:effectLst/>
                <a:highlight>
                  <a:srgbClr val="C0C0C0"/>
                </a:highlight>
              </a:rPr>
              <a:t> = &amp;</a:t>
            </a:r>
            <a:r>
              <a:rPr kumimoji="0" lang="en-US" altLang="en-US" sz="1600" b="0" i="1" u="none" strike="noStrike" cap="none" normalizeH="0" baseline="0" dirty="0" err="1">
                <a:ln>
                  <a:noFill/>
                </a:ln>
                <a:solidFill>
                  <a:srgbClr val="273239"/>
                </a:solidFill>
                <a:effectLst/>
                <a:highlight>
                  <a:srgbClr val="C0C0C0"/>
                </a:highlight>
              </a:rPr>
              <a:t>array_name</a:t>
            </a:r>
            <a:r>
              <a:rPr kumimoji="0" lang="en-US" altLang="en-US" sz="1600" b="0" i="0" u="none" strike="noStrike" cap="none" normalizeH="0" baseline="0" dirty="0">
                <a:ln>
                  <a:noFill/>
                </a:ln>
                <a:solidFill>
                  <a:srgbClr val="273239"/>
                </a:solidFill>
                <a:effectLst/>
                <a:highlight>
                  <a:srgbClr val="C0C0C0"/>
                </a:highlight>
              </a:rPr>
              <a:t>;</a:t>
            </a:r>
            <a:r>
              <a:rPr kumimoji="0" lang="en-US" altLang="en-US" sz="1000" b="0" i="0" u="none" strike="noStrike" cap="none" normalizeH="0" baseline="0" dirty="0">
                <a:ln>
                  <a:noFill/>
                </a:ln>
                <a:solidFill>
                  <a:schemeClr val="tx1"/>
                </a:solidFill>
                <a:effectLst/>
                <a:highlight>
                  <a:srgbClr val="C0C0C0"/>
                </a:highlight>
              </a:rPr>
              <a:t> </a:t>
            </a:r>
            <a:endParaRPr kumimoji="0" lang="en-US" altLang="en-US" sz="2400" b="0" i="0" u="none" strike="noStrike" cap="none" normalizeH="0" baseline="0" dirty="0">
              <a:ln>
                <a:noFill/>
              </a:ln>
              <a:solidFill>
                <a:schemeClr val="tx1"/>
              </a:solidFill>
              <a:effectLst/>
              <a:highlight>
                <a:srgbClr val="C0C0C0"/>
              </a:highlight>
            </a:endParaRPr>
          </a:p>
          <a:p>
            <a:pPr marL="342900" indent="-342900" fontAlgn="base">
              <a:buFont typeface="+mj-lt"/>
              <a:buAutoNum type="arabicPeriod"/>
            </a:pPr>
            <a:r>
              <a:rPr lang="en-IN" sz="1600" b="1" i="0" dirty="0">
                <a:solidFill>
                  <a:srgbClr val="273239"/>
                </a:solidFill>
                <a:effectLst/>
              </a:rPr>
              <a:t>NULL Pointer  </a:t>
            </a:r>
            <a:r>
              <a:rPr lang="en-IN" sz="1600" b="1" i="0" dirty="0">
                <a:solidFill>
                  <a:srgbClr val="273239"/>
                </a:solidFill>
                <a:effectLst/>
                <a:sym typeface="Wingdings" panose="05000000000000000000" pitchFamily="2" charset="2"/>
              </a:rPr>
              <a:t>  </a:t>
            </a:r>
            <a:r>
              <a:rPr kumimoji="0" lang="en-US" altLang="en-US" sz="1600" b="0" i="1" u="none" strike="noStrike" cap="none" normalizeH="0" baseline="0" dirty="0" err="1">
                <a:ln>
                  <a:noFill/>
                </a:ln>
                <a:solidFill>
                  <a:srgbClr val="273239"/>
                </a:solidFill>
                <a:effectLst/>
                <a:highlight>
                  <a:srgbClr val="C0C0C0"/>
                </a:highlight>
              </a:rPr>
              <a:t>data_type</a:t>
            </a:r>
            <a:r>
              <a:rPr kumimoji="0" lang="en-US" altLang="en-US" sz="1600" b="0" i="0" u="none" strike="noStrike" cap="none" normalizeH="0" baseline="0" dirty="0">
                <a:ln>
                  <a:noFill/>
                </a:ln>
                <a:solidFill>
                  <a:srgbClr val="273239"/>
                </a:solidFill>
                <a:effectLst/>
                <a:highlight>
                  <a:srgbClr val="C0C0C0"/>
                </a:highlight>
              </a:rPr>
              <a:t> *</a:t>
            </a:r>
            <a:r>
              <a:rPr kumimoji="0" lang="en-US" altLang="en-US" sz="1600" b="0" i="1" u="none" strike="noStrike" cap="none" normalizeH="0" baseline="0" dirty="0" err="1">
                <a:ln>
                  <a:noFill/>
                </a:ln>
                <a:solidFill>
                  <a:srgbClr val="273239"/>
                </a:solidFill>
                <a:effectLst/>
                <a:highlight>
                  <a:srgbClr val="C0C0C0"/>
                </a:highlight>
              </a:rPr>
              <a:t>pointer_name</a:t>
            </a:r>
            <a:r>
              <a:rPr kumimoji="0" lang="en-US" altLang="en-US" sz="1600" b="0" i="0" u="none" strike="noStrike" cap="none" normalizeH="0" baseline="0" dirty="0">
                <a:ln>
                  <a:noFill/>
                </a:ln>
                <a:solidFill>
                  <a:srgbClr val="273239"/>
                </a:solidFill>
                <a:effectLst/>
                <a:highlight>
                  <a:srgbClr val="C0C0C0"/>
                </a:highlight>
              </a:rPr>
              <a:t> = NULL;</a:t>
            </a:r>
            <a:r>
              <a:rPr kumimoji="0" lang="en-US" altLang="en-US" sz="1000" b="0" i="0" u="none" strike="noStrike" cap="none" normalizeH="0" baseline="0" dirty="0">
                <a:ln>
                  <a:noFill/>
                </a:ln>
                <a:solidFill>
                  <a:schemeClr val="tx1"/>
                </a:solidFill>
                <a:effectLst/>
                <a:highlight>
                  <a:srgbClr val="C0C0C0"/>
                </a:highlight>
              </a:rPr>
              <a:t> </a:t>
            </a:r>
            <a:endParaRPr kumimoji="0" lang="en-US" altLang="en-US" sz="2400" b="0" i="0" u="none" strike="noStrike" cap="none" normalizeH="0" baseline="0" dirty="0">
              <a:ln>
                <a:noFill/>
              </a:ln>
              <a:solidFill>
                <a:schemeClr val="tx1"/>
              </a:solidFill>
              <a:effectLst/>
              <a:highlight>
                <a:srgbClr val="C0C0C0"/>
              </a:highlight>
            </a:endParaRPr>
          </a:p>
          <a:p>
            <a:pPr marL="342900" indent="-342900" fontAlgn="base">
              <a:buFont typeface="+mj-lt"/>
              <a:buAutoNum type="arabicPeriod"/>
            </a:pPr>
            <a:r>
              <a:rPr lang="en-IN" sz="1600" b="1" i="0" dirty="0">
                <a:solidFill>
                  <a:srgbClr val="273239"/>
                </a:solidFill>
                <a:effectLst/>
              </a:rPr>
              <a:t>Void Pointer (generic pointers)  </a:t>
            </a:r>
            <a:r>
              <a:rPr lang="en-IN" sz="1600" b="1" i="0" dirty="0">
                <a:solidFill>
                  <a:srgbClr val="273239"/>
                </a:solidFill>
                <a:effectLst/>
                <a:sym typeface="Wingdings" panose="05000000000000000000" pitchFamily="2" charset="2"/>
              </a:rPr>
              <a:t>  </a:t>
            </a:r>
            <a:r>
              <a:rPr kumimoji="0" lang="en-US" altLang="en-US" sz="1600" b="0" i="0" u="none" strike="noStrike" cap="none" normalizeH="0" baseline="0" dirty="0">
                <a:ln>
                  <a:noFill/>
                </a:ln>
                <a:solidFill>
                  <a:srgbClr val="273239"/>
                </a:solidFill>
                <a:effectLst/>
                <a:highlight>
                  <a:srgbClr val="C0C0C0"/>
                </a:highlight>
              </a:rPr>
              <a:t>void * </a:t>
            </a:r>
            <a:r>
              <a:rPr kumimoji="0" lang="en-US" altLang="en-US" sz="1600" b="0" i="1" u="none" strike="noStrike" cap="none" normalizeH="0" baseline="0" dirty="0" err="1">
                <a:ln>
                  <a:noFill/>
                </a:ln>
                <a:solidFill>
                  <a:srgbClr val="273239"/>
                </a:solidFill>
                <a:effectLst/>
                <a:highlight>
                  <a:srgbClr val="C0C0C0"/>
                </a:highlight>
              </a:rPr>
              <a:t>pointer_name</a:t>
            </a:r>
            <a:r>
              <a:rPr kumimoji="0" lang="en-US" altLang="en-US" sz="1600" b="0" i="0" u="none" strike="noStrike" cap="none" normalizeH="0" baseline="0" dirty="0">
                <a:ln>
                  <a:noFill/>
                </a:ln>
                <a:solidFill>
                  <a:srgbClr val="273239"/>
                </a:solidFill>
                <a:effectLst/>
                <a:highlight>
                  <a:srgbClr val="C0C0C0"/>
                </a:highlight>
              </a:rPr>
              <a:t>;</a:t>
            </a:r>
            <a:r>
              <a:rPr kumimoji="0" lang="en-US" altLang="en-US" sz="1000" b="0" i="0" u="none" strike="noStrike" cap="none" normalizeH="0" baseline="0" dirty="0">
                <a:ln>
                  <a:noFill/>
                </a:ln>
                <a:solidFill>
                  <a:schemeClr val="tx1"/>
                </a:solidFill>
                <a:effectLst/>
                <a:highlight>
                  <a:srgbClr val="C0C0C0"/>
                </a:highlight>
              </a:rPr>
              <a:t> </a:t>
            </a:r>
            <a:endParaRPr kumimoji="0" lang="en-US" altLang="en-US" sz="2400" b="0" i="0" u="none" strike="noStrike" cap="none" normalizeH="0" baseline="0" dirty="0">
              <a:ln>
                <a:noFill/>
              </a:ln>
              <a:solidFill>
                <a:schemeClr val="tx1"/>
              </a:solidFill>
              <a:effectLst/>
              <a:highlight>
                <a:srgbClr val="C0C0C0"/>
              </a:highlight>
            </a:endParaRPr>
          </a:p>
          <a:p>
            <a:pPr marL="342900" indent="-342900" fontAlgn="base">
              <a:buFont typeface="+mj-lt"/>
              <a:buAutoNum type="arabicPeriod"/>
            </a:pPr>
            <a:r>
              <a:rPr lang="en-IN" sz="1600" b="1" i="0" dirty="0">
                <a:solidFill>
                  <a:srgbClr val="273239"/>
                </a:solidFill>
                <a:effectLst/>
              </a:rPr>
              <a:t>Wild Pointers  </a:t>
            </a:r>
            <a:r>
              <a:rPr lang="en-IN" sz="1600" b="1" i="0" dirty="0">
                <a:solidFill>
                  <a:srgbClr val="273239"/>
                </a:solidFill>
                <a:effectLst/>
                <a:sym typeface="Wingdings" panose="05000000000000000000" pitchFamily="2" charset="2"/>
              </a:rPr>
              <a:t>  </a:t>
            </a:r>
            <a:r>
              <a:rPr kumimoji="0" lang="en-US" altLang="en-US" sz="1600" b="0" i="0" u="none" strike="noStrike" cap="none" normalizeH="0" baseline="0" dirty="0">
                <a:ln>
                  <a:noFill/>
                </a:ln>
                <a:solidFill>
                  <a:srgbClr val="273239"/>
                </a:solidFill>
                <a:effectLst/>
                <a:highlight>
                  <a:srgbClr val="C0C0C0"/>
                </a:highlight>
              </a:rPr>
              <a:t>int *</a:t>
            </a:r>
            <a:r>
              <a:rPr kumimoji="0" lang="en-US" altLang="en-US" sz="1600" b="0" i="0" u="none" strike="noStrike" cap="none" normalizeH="0" baseline="0" dirty="0" err="1">
                <a:ln>
                  <a:noFill/>
                </a:ln>
                <a:solidFill>
                  <a:srgbClr val="273239"/>
                </a:solidFill>
                <a:effectLst/>
                <a:highlight>
                  <a:srgbClr val="C0C0C0"/>
                </a:highlight>
              </a:rPr>
              <a:t>ptr</a:t>
            </a:r>
            <a:r>
              <a:rPr kumimoji="0" lang="en-US" altLang="en-US" sz="1600" b="0" i="0" u="none" strike="noStrike" cap="none" normalizeH="0" baseline="0" dirty="0">
                <a:ln>
                  <a:noFill/>
                </a:ln>
                <a:solidFill>
                  <a:srgbClr val="273239"/>
                </a:solidFill>
                <a:effectLst/>
                <a:highlight>
                  <a:srgbClr val="C0C0C0"/>
                </a:highlight>
              </a:rPr>
              <a:t>;</a:t>
            </a:r>
            <a:r>
              <a:rPr kumimoji="0" lang="en-US" altLang="en-US" sz="1000" b="0" i="0" u="none" strike="noStrike" cap="none" normalizeH="0" baseline="0" dirty="0">
                <a:ln>
                  <a:noFill/>
                </a:ln>
                <a:solidFill>
                  <a:schemeClr val="tx1"/>
                </a:solidFill>
                <a:effectLst/>
                <a:highlight>
                  <a:srgbClr val="C0C0C0"/>
                </a:highlight>
              </a:rPr>
              <a:t> </a:t>
            </a:r>
          </a:p>
          <a:p>
            <a:pPr marL="342900" indent="-342900" fontAlgn="base">
              <a:buFont typeface="+mj-lt"/>
              <a:buAutoNum type="arabicPeriod"/>
            </a:pPr>
            <a:r>
              <a:rPr lang="en-US" altLang="en-US" sz="1600" b="1" dirty="0">
                <a:solidFill>
                  <a:srgbClr val="273239"/>
                </a:solidFill>
              </a:rPr>
              <a:t>Dangling Pointers </a:t>
            </a:r>
            <a:r>
              <a:rPr lang="en-US" altLang="en-US" sz="1600" b="1" dirty="0">
                <a:solidFill>
                  <a:srgbClr val="273239"/>
                </a:solidFill>
                <a:sym typeface="Wingdings" panose="05000000000000000000" pitchFamily="2" charset="2"/>
              </a:rPr>
              <a:t></a:t>
            </a:r>
            <a:r>
              <a:rPr lang="en-US" altLang="en-US" sz="1600" dirty="0">
                <a:solidFill>
                  <a:srgbClr val="273239"/>
                </a:solidFill>
                <a:sym typeface="Wingdings" panose="05000000000000000000" pitchFamily="2" charset="2"/>
              </a:rPr>
              <a:t>  </a:t>
            </a:r>
            <a:r>
              <a:rPr lang="en-IN" sz="1600" b="0" i="0" dirty="0">
                <a:solidFill>
                  <a:srgbClr val="273239"/>
                </a:solidFill>
                <a:effectLst/>
              </a:rPr>
              <a:t>A pointer pointing to a memory </a:t>
            </a:r>
          </a:p>
          <a:p>
            <a:pPr fontAlgn="base"/>
            <a:r>
              <a:rPr lang="en-IN" sz="1600" b="0" i="0" dirty="0">
                <a:solidFill>
                  <a:srgbClr val="273239"/>
                </a:solidFill>
                <a:effectLst/>
              </a:rPr>
              <a:t>		location that has been deleted (freed).</a:t>
            </a:r>
          </a:p>
          <a:p>
            <a:pPr fontAlgn="base"/>
            <a:r>
              <a:rPr lang="en-US" altLang="en-US" sz="1600" dirty="0">
                <a:solidFill>
                  <a:srgbClr val="273239"/>
                </a:solidFill>
                <a:sym typeface="Wingdings" panose="05000000000000000000" pitchFamily="2" charset="2"/>
              </a:rPr>
              <a:t>       </a:t>
            </a:r>
            <a:r>
              <a:rPr lang="en-US" altLang="en-US" sz="1600" dirty="0">
                <a:solidFill>
                  <a:srgbClr val="273239"/>
                </a:solidFill>
                <a:highlight>
                  <a:srgbClr val="C0C0C0"/>
                </a:highlight>
                <a:sym typeface="Wingdings" panose="05000000000000000000" pitchFamily="2" charset="2"/>
              </a:rPr>
              <a:t>int *</a:t>
            </a:r>
            <a:r>
              <a:rPr lang="en-US" altLang="en-US" sz="1600" dirty="0" err="1">
                <a:solidFill>
                  <a:srgbClr val="273239"/>
                </a:solidFill>
                <a:highlight>
                  <a:srgbClr val="C0C0C0"/>
                </a:highlight>
                <a:sym typeface="Wingdings" panose="05000000000000000000" pitchFamily="2" charset="2"/>
              </a:rPr>
              <a:t>ptr</a:t>
            </a:r>
            <a:r>
              <a:rPr lang="en-US" altLang="en-US" sz="1600" dirty="0">
                <a:solidFill>
                  <a:srgbClr val="273239"/>
                </a:solidFill>
                <a:highlight>
                  <a:srgbClr val="C0C0C0"/>
                </a:highlight>
                <a:sym typeface="Wingdings" panose="05000000000000000000" pitchFamily="2" charset="2"/>
              </a:rPr>
              <a:t> = (int*)malloc(</a:t>
            </a:r>
            <a:r>
              <a:rPr lang="en-US" altLang="en-US" sz="1600" dirty="0" err="1">
                <a:solidFill>
                  <a:srgbClr val="273239"/>
                </a:solidFill>
                <a:highlight>
                  <a:srgbClr val="C0C0C0"/>
                </a:highlight>
                <a:sym typeface="Wingdings" panose="05000000000000000000" pitchFamily="2" charset="2"/>
              </a:rPr>
              <a:t>sizeof</a:t>
            </a:r>
            <a:r>
              <a:rPr lang="en-US" altLang="en-US" sz="1600" dirty="0">
                <a:solidFill>
                  <a:srgbClr val="273239"/>
                </a:solidFill>
                <a:highlight>
                  <a:srgbClr val="C0C0C0"/>
                </a:highlight>
                <a:sym typeface="Wingdings" panose="05000000000000000000" pitchFamily="2" charset="2"/>
              </a:rPr>
              <a:t>(int)); 	free(</a:t>
            </a:r>
            <a:r>
              <a:rPr lang="en-US" altLang="en-US" sz="1600" dirty="0" err="1">
                <a:solidFill>
                  <a:srgbClr val="273239"/>
                </a:solidFill>
                <a:highlight>
                  <a:srgbClr val="C0C0C0"/>
                </a:highlight>
                <a:sym typeface="Wingdings" panose="05000000000000000000" pitchFamily="2" charset="2"/>
              </a:rPr>
              <a:t>ptr</a:t>
            </a:r>
            <a:r>
              <a:rPr lang="en-US" altLang="en-US" sz="1600" dirty="0">
                <a:solidFill>
                  <a:srgbClr val="273239"/>
                </a:solidFill>
                <a:highlight>
                  <a:srgbClr val="C0C0C0"/>
                </a:highlight>
                <a:sym typeface="Wingdings" panose="05000000000000000000" pitchFamily="2" charset="2"/>
              </a:rPr>
              <a:t>);</a:t>
            </a:r>
          </a:p>
          <a:p>
            <a:pPr fontAlgn="base"/>
            <a:r>
              <a:rPr lang="en-US" altLang="en-US" sz="1600" dirty="0">
                <a:solidFill>
                  <a:srgbClr val="273239"/>
                </a:solidFill>
                <a:sym typeface="Wingdings" panose="05000000000000000000" pitchFamily="2" charset="2"/>
              </a:rPr>
              <a:t>       </a:t>
            </a:r>
            <a:r>
              <a:rPr lang="en-US" altLang="en-US" sz="1600" dirty="0">
                <a:solidFill>
                  <a:srgbClr val="273239"/>
                </a:solidFill>
                <a:highlight>
                  <a:srgbClr val="FFFF00"/>
                </a:highlight>
                <a:sym typeface="Wingdings" panose="05000000000000000000" pitchFamily="2" charset="2"/>
              </a:rPr>
              <a:t>//now </a:t>
            </a:r>
            <a:r>
              <a:rPr lang="en-US" altLang="en-US" sz="1600" dirty="0" err="1">
                <a:solidFill>
                  <a:srgbClr val="273239"/>
                </a:solidFill>
                <a:highlight>
                  <a:srgbClr val="FFFF00"/>
                </a:highlight>
                <a:sym typeface="Wingdings" panose="05000000000000000000" pitchFamily="2" charset="2"/>
              </a:rPr>
              <a:t>ptr</a:t>
            </a:r>
            <a:r>
              <a:rPr lang="en-US" altLang="en-US" sz="1600" dirty="0">
                <a:solidFill>
                  <a:srgbClr val="273239"/>
                </a:solidFill>
                <a:highlight>
                  <a:srgbClr val="FFFF00"/>
                </a:highlight>
                <a:sym typeface="Wingdings" panose="05000000000000000000" pitchFamily="2" charset="2"/>
              </a:rPr>
              <a:t> is dangling pointer</a:t>
            </a:r>
          </a:p>
          <a:p>
            <a:pPr fontAlgn="base"/>
            <a:endParaRPr lang="en-US" altLang="en-US" sz="1600" b="1" dirty="0">
              <a:solidFill>
                <a:srgbClr val="273239"/>
              </a:solidFill>
            </a:endParaRPr>
          </a:p>
          <a:p>
            <a:pPr marL="342900" indent="-342900" fontAlgn="base">
              <a:buAutoNum type="arabicPeriod" startAt="7"/>
            </a:pPr>
            <a:r>
              <a:rPr lang="en-US" altLang="en-US" sz="1600" b="1" dirty="0">
                <a:solidFill>
                  <a:srgbClr val="273239"/>
                </a:solidFill>
              </a:rPr>
              <a:t>Pointers with constant </a:t>
            </a:r>
          </a:p>
          <a:p>
            <a:pPr marL="800100" lvl="1" indent="-342900" fontAlgn="base">
              <a:buFont typeface="Arial" panose="020B0604020202020204" pitchFamily="34" charset="0"/>
              <a:buChar char="•"/>
            </a:pPr>
            <a:r>
              <a:rPr lang="en-IN" sz="1600" b="1" i="0" dirty="0">
                <a:solidFill>
                  <a:srgbClr val="273239"/>
                </a:solidFill>
                <a:effectLst/>
              </a:rPr>
              <a:t>Constant Pointers  </a:t>
            </a:r>
            <a:r>
              <a:rPr lang="en-IN" sz="1600" b="1" i="0" dirty="0">
                <a:solidFill>
                  <a:srgbClr val="273239"/>
                </a:solidFill>
                <a:effectLst/>
                <a:sym typeface="Wingdings" panose="05000000000000000000" pitchFamily="2" charset="2"/>
              </a:rPr>
              <a:t>  </a:t>
            </a:r>
            <a:r>
              <a:rPr kumimoji="0" lang="en-US" altLang="en-US" sz="1600" b="0" i="1" u="none" strike="noStrike" cap="none" normalizeH="0" baseline="0" dirty="0" err="1">
                <a:ln>
                  <a:noFill/>
                </a:ln>
                <a:solidFill>
                  <a:srgbClr val="273239"/>
                </a:solidFill>
                <a:effectLst/>
                <a:highlight>
                  <a:srgbClr val="C0C0C0"/>
                </a:highlight>
              </a:rPr>
              <a:t>data_type</a:t>
            </a:r>
            <a:r>
              <a:rPr kumimoji="0" lang="en-US" altLang="en-US" sz="1600" b="0" i="0" u="none" strike="noStrike" cap="none" normalizeH="0" baseline="0" dirty="0">
                <a:ln>
                  <a:noFill/>
                </a:ln>
                <a:solidFill>
                  <a:srgbClr val="273239"/>
                </a:solidFill>
                <a:effectLst/>
                <a:highlight>
                  <a:srgbClr val="C0C0C0"/>
                </a:highlight>
              </a:rPr>
              <a:t> * const </a:t>
            </a:r>
            <a:r>
              <a:rPr kumimoji="0" lang="en-US" altLang="en-US" sz="1600" b="0" i="1" u="none" strike="noStrike" cap="none" normalizeH="0" baseline="0" dirty="0" err="1">
                <a:ln>
                  <a:noFill/>
                </a:ln>
                <a:solidFill>
                  <a:srgbClr val="273239"/>
                </a:solidFill>
                <a:effectLst/>
                <a:highlight>
                  <a:srgbClr val="C0C0C0"/>
                </a:highlight>
              </a:rPr>
              <a:t>pointer_name</a:t>
            </a:r>
            <a:r>
              <a:rPr kumimoji="0" lang="en-US" altLang="en-US" sz="1600" b="0" i="0" u="none" strike="noStrike" cap="none" normalizeH="0" baseline="0" dirty="0">
                <a:ln>
                  <a:noFill/>
                </a:ln>
                <a:solidFill>
                  <a:srgbClr val="273239"/>
                </a:solidFill>
                <a:effectLst/>
                <a:highlight>
                  <a:srgbClr val="C0C0C0"/>
                </a:highlight>
              </a:rPr>
              <a:t>;</a:t>
            </a:r>
            <a:r>
              <a:rPr kumimoji="0" lang="en-US" altLang="en-US" sz="1000" b="0" i="0" u="none" strike="noStrike" cap="none" normalizeH="0" baseline="0" dirty="0">
                <a:ln>
                  <a:noFill/>
                </a:ln>
                <a:solidFill>
                  <a:schemeClr val="tx1"/>
                </a:solidFill>
                <a:effectLst/>
                <a:highlight>
                  <a:srgbClr val="C0C0C0"/>
                </a:highlight>
              </a:rPr>
              <a:t> </a:t>
            </a:r>
            <a:endParaRPr kumimoji="0" lang="en-US" altLang="en-US" sz="2400" b="0" i="0" u="none" strike="noStrike" cap="none" normalizeH="0" baseline="0" dirty="0">
              <a:ln>
                <a:noFill/>
              </a:ln>
              <a:solidFill>
                <a:schemeClr val="tx1"/>
              </a:solidFill>
              <a:effectLst/>
              <a:highlight>
                <a:srgbClr val="C0C0C0"/>
              </a:highlight>
            </a:endParaRPr>
          </a:p>
          <a:p>
            <a:pPr marL="800100" lvl="1" indent="-342900" fontAlgn="base">
              <a:buFont typeface="Arial" panose="020B0604020202020204" pitchFamily="34" charset="0"/>
              <a:buChar char="•"/>
            </a:pPr>
            <a:r>
              <a:rPr lang="en-IN" sz="1600" b="1" i="0" dirty="0">
                <a:solidFill>
                  <a:srgbClr val="273239"/>
                </a:solidFill>
                <a:effectLst/>
              </a:rPr>
              <a:t>Pointer to Constant  </a:t>
            </a:r>
            <a:r>
              <a:rPr lang="en-IN" sz="1600" b="1" i="0" dirty="0">
                <a:solidFill>
                  <a:srgbClr val="273239"/>
                </a:solidFill>
                <a:effectLst/>
                <a:sym typeface="Wingdings" panose="05000000000000000000" pitchFamily="2" charset="2"/>
              </a:rPr>
              <a:t>  </a:t>
            </a:r>
            <a:r>
              <a:rPr kumimoji="0" lang="en-US" altLang="en-US" sz="1600" b="0" i="0" u="none" strike="noStrike" cap="none" normalizeH="0" baseline="0" dirty="0">
                <a:ln>
                  <a:noFill/>
                </a:ln>
                <a:solidFill>
                  <a:srgbClr val="273239"/>
                </a:solidFill>
                <a:effectLst/>
                <a:highlight>
                  <a:srgbClr val="C0C0C0"/>
                </a:highlight>
              </a:rPr>
              <a:t>const </a:t>
            </a:r>
            <a:r>
              <a:rPr kumimoji="0" lang="en-US" altLang="en-US" sz="1600" b="0" i="1" u="none" strike="noStrike" cap="none" normalizeH="0" baseline="0" dirty="0" err="1">
                <a:ln>
                  <a:noFill/>
                </a:ln>
                <a:solidFill>
                  <a:srgbClr val="273239"/>
                </a:solidFill>
                <a:effectLst/>
                <a:highlight>
                  <a:srgbClr val="C0C0C0"/>
                </a:highlight>
              </a:rPr>
              <a:t>data_type</a:t>
            </a:r>
            <a:r>
              <a:rPr kumimoji="0" lang="en-US" altLang="en-US" sz="1600" b="0" i="0" u="none" strike="noStrike" cap="none" normalizeH="0" baseline="0" dirty="0">
                <a:ln>
                  <a:noFill/>
                </a:ln>
                <a:solidFill>
                  <a:srgbClr val="273239"/>
                </a:solidFill>
                <a:effectLst/>
                <a:highlight>
                  <a:srgbClr val="C0C0C0"/>
                </a:highlight>
              </a:rPr>
              <a:t> * </a:t>
            </a:r>
            <a:r>
              <a:rPr kumimoji="0" lang="en-US" altLang="en-US" sz="1600" b="0" i="1" u="none" strike="noStrike" cap="none" normalizeH="0" baseline="0" dirty="0" err="1">
                <a:ln>
                  <a:noFill/>
                </a:ln>
                <a:solidFill>
                  <a:srgbClr val="273239"/>
                </a:solidFill>
                <a:effectLst/>
                <a:highlight>
                  <a:srgbClr val="C0C0C0"/>
                </a:highlight>
              </a:rPr>
              <a:t>pointer_name</a:t>
            </a:r>
            <a:r>
              <a:rPr kumimoji="0" lang="en-US" altLang="en-US" sz="1600" b="0" i="0" u="none" strike="noStrike" cap="none" normalizeH="0" baseline="0" dirty="0">
                <a:ln>
                  <a:noFill/>
                </a:ln>
                <a:solidFill>
                  <a:srgbClr val="273239"/>
                </a:solidFill>
                <a:effectLst/>
                <a:highlight>
                  <a:srgbClr val="C0C0C0"/>
                </a:highlight>
              </a:rPr>
              <a:t>;</a:t>
            </a:r>
            <a:r>
              <a:rPr kumimoji="0" lang="en-US" altLang="en-US" sz="1000" b="0" i="0" u="none" strike="noStrike" cap="none" normalizeH="0" baseline="0" dirty="0">
                <a:ln>
                  <a:noFill/>
                </a:ln>
                <a:solidFill>
                  <a:schemeClr val="tx1"/>
                </a:solidFill>
                <a:effectLst/>
                <a:highlight>
                  <a:srgbClr val="C0C0C0"/>
                </a:highlight>
              </a:rPr>
              <a:t> </a:t>
            </a:r>
            <a:endParaRPr kumimoji="0" lang="en-US" altLang="en-US" sz="2400" b="0" i="0" u="none" strike="noStrike" cap="none" normalizeH="0" baseline="0" dirty="0">
              <a:ln>
                <a:noFill/>
              </a:ln>
              <a:solidFill>
                <a:schemeClr val="tx1"/>
              </a:solidFill>
              <a:effectLst/>
              <a:highlight>
                <a:srgbClr val="C0C0C0"/>
              </a:highlight>
            </a:endParaRPr>
          </a:p>
        </p:txBody>
      </p:sp>
      <p:sp>
        <p:nvSpPr>
          <p:cNvPr id="12" name="TextBox 11">
            <a:extLst>
              <a:ext uri="{FF2B5EF4-FFF2-40B4-BE49-F238E27FC236}">
                <a16:creationId xmlns:a16="http://schemas.microsoft.com/office/drawing/2014/main" id="{576E1F70-ABEC-FA0E-B337-418D22E88855}"/>
              </a:ext>
            </a:extLst>
          </p:cNvPr>
          <p:cNvSpPr txBox="1"/>
          <p:nvPr/>
        </p:nvSpPr>
        <p:spPr>
          <a:xfrm>
            <a:off x="6095999" y="1802607"/>
            <a:ext cx="5893837" cy="2862322"/>
          </a:xfrm>
          <a:prstGeom prst="rect">
            <a:avLst/>
          </a:prstGeom>
          <a:noFill/>
        </p:spPr>
        <p:txBody>
          <a:bodyPr wrap="square">
            <a:spAutoFit/>
          </a:bodyPr>
          <a:lstStyle/>
          <a:p>
            <a:pPr algn="l" fontAlgn="base"/>
            <a:r>
              <a:rPr lang="en-IN" b="1" i="0" dirty="0">
                <a:solidFill>
                  <a:srgbClr val="273239"/>
                </a:solidFill>
                <a:effectLst/>
              </a:rPr>
              <a:t>Other Types of Pointers in C:</a:t>
            </a:r>
          </a:p>
          <a:p>
            <a:pPr marL="285750" indent="-285750" algn="l" fontAlgn="base">
              <a:spcBef>
                <a:spcPts val="600"/>
              </a:spcBef>
              <a:buFont typeface="Arial" panose="020B0604020202020204" pitchFamily="34" charset="0"/>
              <a:buChar char="•"/>
            </a:pPr>
            <a:r>
              <a:rPr lang="en-IN" sz="1600" b="1" i="0" u="sng" dirty="0">
                <a:solidFill>
                  <a:schemeClr val="accent2"/>
                </a:solidFill>
                <a:effectLst/>
                <a:hlinkClick r:id="rId3">
                  <a:extLst>
                    <a:ext uri="{A12FA001-AC4F-418D-AE19-62706E023703}">
                      <ahyp:hlinkClr xmlns:ahyp="http://schemas.microsoft.com/office/drawing/2018/hyperlinkcolor" val="tx"/>
                    </a:ext>
                  </a:extLst>
                </a:hlinkClick>
              </a:rPr>
              <a:t>Far</a:t>
            </a:r>
            <a:r>
              <a:rPr lang="en-IN" sz="1600" b="1" i="0" u="sng" dirty="0">
                <a:solidFill>
                  <a:srgbClr val="0563C1"/>
                </a:solidFill>
                <a:effectLst/>
                <a:hlinkClick r:id="rId3">
                  <a:extLst>
                    <a:ext uri="{A12FA001-AC4F-418D-AE19-62706E023703}">
                      <ahyp:hlinkClr xmlns:ahyp="http://schemas.microsoft.com/office/drawing/2018/hyperlinkcolor" val="tx"/>
                    </a:ext>
                  </a:extLst>
                </a:hlinkClick>
              </a:rPr>
              <a:t> </a:t>
            </a:r>
            <a:r>
              <a:rPr lang="en-IN" sz="1600" b="1" i="0" u="sng" dirty="0">
                <a:solidFill>
                  <a:schemeClr val="accent2"/>
                </a:solidFill>
                <a:effectLst/>
                <a:hlinkClick r:id="rId3">
                  <a:extLst>
                    <a:ext uri="{A12FA001-AC4F-418D-AE19-62706E023703}">
                      <ahyp:hlinkClr xmlns:ahyp="http://schemas.microsoft.com/office/drawing/2018/hyperlinkcolor" val="tx"/>
                    </a:ext>
                  </a:extLst>
                </a:hlinkClick>
              </a:rPr>
              <a:t>pointer</a:t>
            </a:r>
            <a:r>
              <a:rPr lang="en-IN" sz="1600" b="1" i="0" dirty="0">
                <a:solidFill>
                  <a:schemeClr val="accent2"/>
                </a:solidFill>
                <a:effectLst/>
              </a:rPr>
              <a:t>: </a:t>
            </a:r>
            <a:r>
              <a:rPr lang="en-IN" sz="1200" b="0" i="0" dirty="0">
                <a:solidFill>
                  <a:srgbClr val="273239"/>
                </a:solidFill>
                <a:effectLst/>
              </a:rPr>
              <a:t>typically 32-bit that can access memory outside the current segment.</a:t>
            </a:r>
          </a:p>
          <a:p>
            <a:pPr marL="285750" indent="-285750" algn="l" fontAlgn="base">
              <a:spcBef>
                <a:spcPts val="600"/>
              </a:spcBef>
              <a:buFont typeface="Arial" panose="020B0604020202020204" pitchFamily="34" charset="0"/>
              <a:buChar char="•"/>
            </a:pPr>
            <a:r>
              <a:rPr lang="en-IN" sz="1600" b="1" i="0" u="sng" dirty="0">
                <a:solidFill>
                  <a:schemeClr val="accent2"/>
                </a:solidFill>
                <a:effectLst/>
                <a:hlinkClick r:id="rId3">
                  <a:extLst>
                    <a:ext uri="{A12FA001-AC4F-418D-AE19-62706E023703}">
                      <ahyp:hlinkClr xmlns:ahyp="http://schemas.microsoft.com/office/drawing/2018/hyperlinkcolor" val="tx"/>
                    </a:ext>
                  </a:extLst>
                </a:hlinkClick>
              </a:rPr>
              <a:t>Huge pointer</a:t>
            </a:r>
            <a:r>
              <a:rPr lang="en-IN" sz="1600" b="1" i="0" dirty="0">
                <a:solidFill>
                  <a:schemeClr val="accent2"/>
                </a:solidFill>
                <a:effectLst/>
              </a:rPr>
              <a:t>: </a:t>
            </a:r>
            <a:r>
              <a:rPr lang="en-IN" sz="1200" b="0" i="0" dirty="0">
                <a:solidFill>
                  <a:srgbClr val="273239"/>
                </a:solidFill>
                <a:effectLst/>
              </a:rPr>
              <a:t>32-bit long containing segment address and offset address.</a:t>
            </a:r>
          </a:p>
          <a:p>
            <a:pPr marL="285750" indent="-285750" algn="l" fontAlgn="base">
              <a:spcBef>
                <a:spcPts val="600"/>
              </a:spcBef>
              <a:buFont typeface="Arial" panose="020B0604020202020204" pitchFamily="34" charset="0"/>
              <a:buChar char="•"/>
            </a:pPr>
            <a:r>
              <a:rPr lang="en-IN" sz="1600" b="1" i="0" u="sng" dirty="0">
                <a:solidFill>
                  <a:schemeClr val="accent2"/>
                </a:solidFill>
                <a:effectLst/>
              </a:rPr>
              <a:t>Complex pointer</a:t>
            </a:r>
            <a:r>
              <a:rPr lang="en-IN" sz="1600" b="1" i="0" dirty="0">
                <a:solidFill>
                  <a:schemeClr val="accent2"/>
                </a:solidFill>
                <a:effectLst/>
              </a:rPr>
              <a:t>: </a:t>
            </a:r>
            <a:r>
              <a:rPr lang="en-IN" sz="1200" b="0" i="0" dirty="0">
                <a:solidFill>
                  <a:srgbClr val="273239"/>
                </a:solidFill>
                <a:effectLst/>
              </a:rPr>
              <a:t>Pointers with multiple levels of indirection.</a:t>
            </a:r>
          </a:p>
          <a:p>
            <a:pPr marL="285750" indent="-285750" algn="l" fontAlgn="base">
              <a:spcBef>
                <a:spcPts val="600"/>
              </a:spcBef>
              <a:buFont typeface="Arial" panose="020B0604020202020204" pitchFamily="34" charset="0"/>
              <a:buChar char="•"/>
            </a:pPr>
            <a:r>
              <a:rPr lang="en-IN" sz="1600" b="1" i="0" u="sng" dirty="0">
                <a:solidFill>
                  <a:schemeClr val="accent2"/>
                </a:solidFill>
                <a:effectLst/>
                <a:hlinkClick r:id="rId3">
                  <a:extLst>
                    <a:ext uri="{A12FA001-AC4F-418D-AE19-62706E023703}">
                      <ahyp:hlinkClr xmlns:ahyp="http://schemas.microsoft.com/office/drawing/2018/hyperlinkcolor" val="tx"/>
                    </a:ext>
                  </a:extLst>
                </a:hlinkClick>
              </a:rPr>
              <a:t>Near</a:t>
            </a:r>
            <a:r>
              <a:rPr lang="en-IN" sz="1600" b="1" i="0" u="sng" dirty="0">
                <a:solidFill>
                  <a:srgbClr val="0563C1"/>
                </a:solidFill>
                <a:effectLst/>
                <a:hlinkClick r:id="rId3">
                  <a:extLst>
                    <a:ext uri="{A12FA001-AC4F-418D-AE19-62706E023703}">
                      <ahyp:hlinkClr xmlns:ahyp="http://schemas.microsoft.com/office/drawing/2018/hyperlinkcolor" val="tx"/>
                    </a:ext>
                  </a:extLst>
                </a:hlinkClick>
              </a:rPr>
              <a:t> </a:t>
            </a:r>
            <a:r>
              <a:rPr lang="en-IN" sz="1600" b="1" i="0" u="sng" dirty="0">
                <a:solidFill>
                  <a:schemeClr val="accent2"/>
                </a:solidFill>
                <a:effectLst/>
                <a:hlinkClick r:id="rId3">
                  <a:extLst>
                    <a:ext uri="{A12FA001-AC4F-418D-AE19-62706E023703}">
                      <ahyp:hlinkClr xmlns:ahyp="http://schemas.microsoft.com/office/drawing/2018/hyperlinkcolor" val="tx"/>
                    </a:ext>
                  </a:extLst>
                </a:hlinkClick>
              </a:rPr>
              <a:t>pointer</a:t>
            </a:r>
            <a:r>
              <a:rPr lang="en-IN" sz="1600" b="1" i="0" dirty="0">
                <a:solidFill>
                  <a:schemeClr val="accent2"/>
                </a:solidFill>
                <a:effectLst/>
              </a:rPr>
              <a:t>: </a:t>
            </a:r>
            <a:r>
              <a:rPr lang="en-IN" sz="1200" b="0" i="0" dirty="0">
                <a:solidFill>
                  <a:srgbClr val="273239"/>
                </a:solidFill>
                <a:effectLst/>
              </a:rPr>
              <a:t>used to store 16-bit addresses means within the current segment on a 16-bit machine.</a:t>
            </a:r>
          </a:p>
          <a:p>
            <a:pPr marL="285750" indent="-285750" algn="l" fontAlgn="base">
              <a:spcBef>
                <a:spcPts val="600"/>
              </a:spcBef>
              <a:buFont typeface="Arial" panose="020B0604020202020204" pitchFamily="34" charset="0"/>
              <a:buChar char="•"/>
            </a:pPr>
            <a:r>
              <a:rPr lang="en-IN" sz="1600" b="1" i="0" u="sng" dirty="0">
                <a:solidFill>
                  <a:schemeClr val="accent2"/>
                </a:solidFill>
                <a:effectLst/>
              </a:rPr>
              <a:t>Normalized pointer</a:t>
            </a:r>
            <a:r>
              <a:rPr lang="en-IN" sz="1600" b="1" i="0" dirty="0">
                <a:solidFill>
                  <a:schemeClr val="accent2"/>
                </a:solidFill>
                <a:effectLst/>
              </a:rPr>
              <a:t>: </a:t>
            </a:r>
            <a:r>
              <a:rPr lang="en-IN" sz="1200" b="0" i="0" dirty="0">
                <a:solidFill>
                  <a:srgbClr val="273239"/>
                </a:solidFill>
                <a:effectLst/>
              </a:rPr>
              <a:t>It is a 32-bit pointer, which has as much of its value in the segment register as possible.</a:t>
            </a:r>
          </a:p>
          <a:p>
            <a:pPr marL="285750" indent="-285750" algn="l" fontAlgn="base">
              <a:spcBef>
                <a:spcPts val="600"/>
              </a:spcBef>
              <a:buFont typeface="Arial" panose="020B0604020202020204" pitchFamily="34" charset="0"/>
              <a:buChar char="•"/>
            </a:pPr>
            <a:r>
              <a:rPr lang="en-IN" sz="1600" b="1" i="0" u="sng" dirty="0">
                <a:solidFill>
                  <a:schemeClr val="accent2"/>
                </a:solidFill>
                <a:effectLst/>
              </a:rPr>
              <a:t>File Pointer</a:t>
            </a:r>
            <a:r>
              <a:rPr lang="en-IN" sz="1600" b="1" i="0" dirty="0">
                <a:solidFill>
                  <a:schemeClr val="accent2"/>
                </a:solidFill>
                <a:effectLst/>
              </a:rPr>
              <a:t>: </a:t>
            </a:r>
            <a:r>
              <a:rPr lang="en-IN" sz="1200" b="0" i="0" dirty="0">
                <a:solidFill>
                  <a:srgbClr val="273239"/>
                </a:solidFill>
                <a:effectLst/>
              </a:rPr>
              <a:t>The pointer to a FILE data type is called a stream pointer or a file pointer.</a:t>
            </a:r>
          </a:p>
        </p:txBody>
      </p:sp>
    </p:spTree>
    <p:extLst>
      <p:ext uri="{BB962C8B-B14F-4D97-AF65-F5344CB8AC3E}">
        <p14:creationId xmlns:p14="http://schemas.microsoft.com/office/powerpoint/2010/main" val="31337158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5400" b="1" i="0" dirty="0">
                <a:solidFill>
                  <a:srgbClr val="273239"/>
                </a:solidFill>
                <a:effectLst/>
                <a:latin typeface="+mn-lt"/>
              </a:rPr>
              <a:t>Pointers : </a:t>
            </a:r>
            <a:r>
              <a:rPr lang="en-IN" b="1" dirty="0">
                <a:solidFill>
                  <a:schemeClr val="accent2"/>
                </a:solidFill>
                <a:latin typeface="+mn-lt"/>
              </a:rPr>
              <a:t>Uses</a:t>
            </a:r>
            <a:r>
              <a:rPr lang="en-IN" b="1" dirty="0">
                <a:solidFill>
                  <a:srgbClr val="273239"/>
                </a:solidFill>
                <a:latin typeface="+mn-lt"/>
              </a:rPr>
              <a:t>, </a:t>
            </a:r>
            <a:r>
              <a:rPr lang="en-IN" b="1" dirty="0">
                <a:solidFill>
                  <a:schemeClr val="accent2"/>
                </a:solidFill>
                <a:latin typeface="+mn-lt"/>
              </a:rPr>
              <a:t>Advantages</a:t>
            </a:r>
            <a:r>
              <a:rPr lang="en-IN" b="1" dirty="0">
                <a:solidFill>
                  <a:srgbClr val="273239"/>
                </a:solidFill>
                <a:latin typeface="+mn-lt"/>
              </a:rPr>
              <a:t>, </a:t>
            </a:r>
            <a:r>
              <a:rPr lang="en-IN" b="1" dirty="0">
                <a:solidFill>
                  <a:schemeClr val="accent2"/>
                </a:solidFill>
                <a:latin typeface="+mn-lt"/>
              </a:rPr>
              <a:t>Disadvantages</a:t>
            </a:r>
            <a:endParaRPr lang="en-IN" sz="54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EDC9D-50E8-EDA5-8415-05A2DCFBDEC6}"/>
              </a:ext>
            </a:extLst>
          </p:cNvPr>
          <p:cNvSpPr txBox="1"/>
          <p:nvPr/>
        </p:nvSpPr>
        <p:spPr>
          <a:xfrm>
            <a:off x="7368415" y="1942914"/>
            <a:ext cx="4820537" cy="2492990"/>
          </a:xfrm>
          <a:prstGeom prst="rect">
            <a:avLst/>
          </a:prstGeom>
          <a:noFill/>
        </p:spPr>
        <p:txBody>
          <a:bodyPr wrap="square">
            <a:spAutoFit/>
          </a:bodyPr>
          <a:lstStyle/>
          <a:p>
            <a:pPr algn="l" fontAlgn="base"/>
            <a:r>
              <a:rPr lang="en-IN" sz="1600" b="1" i="0" dirty="0">
                <a:solidFill>
                  <a:srgbClr val="273239"/>
                </a:solidFill>
                <a:effectLst/>
                <a:latin typeface="Nunito" pitchFamily="2" charset="0"/>
              </a:rPr>
              <a:t>Uses of Pointers</a:t>
            </a:r>
          </a:p>
          <a:p>
            <a:pPr marL="342900" indent="-342900" algn="l" fontAlgn="base">
              <a:buFont typeface="+mj-lt"/>
              <a:buAutoNum type="arabicPeriod"/>
            </a:pPr>
            <a:r>
              <a:rPr lang="en-IN" sz="1400" b="0" i="0" dirty="0">
                <a:solidFill>
                  <a:srgbClr val="273239"/>
                </a:solidFill>
                <a:effectLst/>
              </a:rPr>
              <a:t>Pass Arguments by Reference</a:t>
            </a:r>
          </a:p>
          <a:p>
            <a:pPr marL="342900" indent="-342900" algn="l" fontAlgn="base">
              <a:buFont typeface="+mj-lt"/>
              <a:buAutoNum type="arabicPeriod"/>
            </a:pPr>
            <a:r>
              <a:rPr lang="en-IN" sz="1400" b="0" i="0" dirty="0">
                <a:solidFill>
                  <a:srgbClr val="273239"/>
                </a:solidFill>
                <a:effectLst/>
              </a:rPr>
              <a:t>Accessing Array Elements</a:t>
            </a:r>
          </a:p>
          <a:p>
            <a:pPr marL="342900" indent="-342900" algn="l" fontAlgn="base">
              <a:buFont typeface="+mj-lt"/>
              <a:buAutoNum type="arabicPeriod"/>
            </a:pPr>
            <a:r>
              <a:rPr lang="en-IN" sz="1400" b="0" i="0" u="sng" dirty="0">
                <a:solidFill>
                  <a:srgbClr val="273239"/>
                </a:solidFill>
                <a:effectLst/>
                <a:hlinkClick r:id="rId3"/>
              </a:rPr>
              <a:t>Return Multiple Values from Function</a:t>
            </a:r>
            <a:endParaRPr lang="en-IN" sz="1400" b="0" i="0" dirty="0">
              <a:solidFill>
                <a:srgbClr val="273239"/>
              </a:solidFill>
              <a:effectLst/>
            </a:endParaRPr>
          </a:p>
          <a:p>
            <a:pPr marL="342900" indent="-342900" algn="l" fontAlgn="base">
              <a:buFont typeface="+mj-lt"/>
              <a:buAutoNum type="arabicPeriod"/>
            </a:pPr>
            <a:r>
              <a:rPr lang="en-IN" sz="1400" b="0" i="0" u="sng" dirty="0">
                <a:solidFill>
                  <a:srgbClr val="273239"/>
                </a:solidFill>
                <a:effectLst/>
                <a:hlinkClick r:id="rId4"/>
              </a:rPr>
              <a:t>Dynamic Memory Allocation</a:t>
            </a:r>
            <a:endParaRPr lang="en-IN" sz="1400" b="0" i="0" dirty="0">
              <a:solidFill>
                <a:srgbClr val="273239"/>
              </a:solidFill>
              <a:effectLst/>
            </a:endParaRPr>
          </a:p>
          <a:p>
            <a:pPr marL="342900" indent="-342900" algn="l" fontAlgn="base">
              <a:buFont typeface="+mj-lt"/>
              <a:buAutoNum type="arabicPeriod"/>
            </a:pPr>
            <a:r>
              <a:rPr lang="en-IN" sz="1400" b="0" i="0" u="sng" dirty="0">
                <a:solidFill>
                  <a:srgbClr val="273239"/>
                </a:solidFill>
                <a:effectLst/>
                <a:hlinkClick r:id="rId5"/>
              </a:rPr>
              <a:t>Implementing Data Structures</a:t>
            </a:r>
            <a:endParaRPr lang="en-IN" sz="1400" b="0" i="0" dirty="0">
              <a:solidFill>
                <a:srgbClr val="273239"/>
              </a:solidFill>
              <a:effectLst/>
            </a:endParaRPr>
          </a:p>
          <a:p>
            <a:pPr marL="342900" indent="-342900" algn="l" fontAlgn="base">
              <a:buFont typeface="+mj-lt"/>
              <a:buAutoNum type="arabicPeriod"/>
            </a:pPr>
            <a:r>
              <a:rPr lang="en-IN" sz="1400" b="0" i="0" dirty="0">
                <a:solidFill>
                  <a:srgbClr val="273239"/>
                </a:solidFill>
                <a:effectLst/>
              </a:rPr>
              <a:t>In System-Level Programming where memory addresses are useful.</a:t>
            </a:r>
          </a:p>
          <a:p>
            <a:pPr marL="342900" indent="-342900" algn="l" fontAlgn="base">
              <a:buFont typeface="+mj-lt"/>
              <a:buAutoNum type="arabicPeriod"/>
            </a:pPr>
            <a:r>
              <a:rPr lang="en-IN" sz="1400" b="0" i="0" dirty="0">
                <a:solidFill>
                  <a:srgbClr val="273239"/>
                </a:solidFill>
                <a:effectLst/>
              </a:rPr>
              <a:t>In locating the exact value at some memory location.</a:t>
            </a:r>
          </a:p>
          <a:p>
            <a:pPr marL="342900" indent="-342900" algn="l" fontAlgn="base">
              <a:buFont typeface="+mj-lt"/>
              <a:buAutoNum type="arabicPeriod"/>
            </a:pPr>
            <a:r>
              <a:rPr lang="en-IN" sz="1400" b="0" i="0" dirty="0">
                <a:solidFill>
                  <a:srgbClr val="273239"/>
                </a:solidFill>
                <a:effectLst/>
              </a:rPr>
              <a:t>To avoid compiler confusion for the same variable name.</a:t>
            </a:r>
          </a:p>
          <a:p>
            <a:pPr marL="342900" indent="-342900" algn="l" fontAlgn="base">
              <a:buFont typeface="+mj-lt"/>
              <a:buAutoNum type="arabicPeriod"/>
            </a:pPr>
            <a:r>
              <a:rPr lang="en-IN" sz="1400" b="0" i="0" dirty="0">
                <a:solidFill>
                  <a:srgbClr val="273239"/>
                </a:solidFill>
                <a:effectLst/>
              </a:rPr>
              <a:t>To use in Control Tables.</a:t>
            </a:r>
          </a:p>
        </p:txBody>
      </p:sp>
      <p:sp>
        <p:nvSpPr>
          <p:cNvPr id="5" name="TextBox 4">
            <a:extLst>
              <a:ext uri="{FF2B5EF4-FFF2-40B4-BE49-F238E27FC236}">
                <a16:creationId xmlns:a16="http://schemas.microsoft.com/office/drawing/2014/main" id="{25FC20EF-DD33-D249-D8E9-1B47585C204C}"/>
              </a:ext>
            </a:extLst>
          </p:cNvPr>
          <p:cNvSpPr txBox="1"/>
          <p:nvPr/>
        </p:nvSpPr>
        <p:spPr>
          <a:xfrm>
            <a:off x="669035" y="1844486"/>
            <a:ext cx="6030345" cy="3231654"/>
          </a:xfrm>
          <a:prstGeom prst="rect">
            <a:avLst/>
          </a:prstGeom>
          <a:noFill/>
        </p:spPr>
        <p:txBody>
          <a:bodyPr wrap="square">
            <a:spAutoFit/>
          </a:bodyPr>
          <a:lstStyle/>
          <a:p>
            <a:pPr algn="l" fontAlgn="base"/>
            <a:r>
              <a:rPr lang="en-IN" sz="1800" b="1" i="0" dirty="0">
                <a:solidFill>
                  <a:srgbClr val="273239"/>
                </a:solidFill>
                <a:effectLst/>
              </a:rPr>
              <a:t>Advantages of Pointers</a:t>
            </a:r>
          </a:p>
          <a:p>
            <a:pPr marL="171450" indent="-171450" algn="l" fontAlgn="base">
              <a:buFont typeface="Arial" panose="020B0604020202020204" pitchFamily="34" charset="0"/>
              <a:buChar char="•"/>
            </a:pPr>
            <a:r>
              <a:rPr lang="en-IN" sz="1400" b="0" i="0" dirty="0">
                <a:solidFill>
                  <a:srgbClr val="273239"/>
                </a:solidFill>
                <a:effectLst/>
              </a:rPr>
              <a:t>Pointers are used for dynamic memory allocation and deallocation.</a:t>
            </a:r>
          </a:p>
          <a:p>
            <a:pPr marL="171450" indent="-171450" algn="l" fontAlgn="base">
              <a:buFont typeface="Arial" panose="020B0604020202020204" pitchFamily="34" charset="0"/>
              <a:buChar char="•"/>
            </a:pPr>
            <a:r>
              <a:rPr lang="en-IN" sz="1400" b="0" i="0" dirty="0">
                <a:solidFill>
                  <a:srgbClr val="273239"/>
                </a:solidFill>
                <a:effectLst/>
              </a:rPr>
              <a:t>An Array or a structure can be accessed efficiently with pointers</a:t>
            </a:r>
          </a:p>
          <a:p>
            <a:pPr marL="171450" indent="-171450" algn="l" fontAlgn="base">
              <a:buFont typeface="Arial" panose="020B0604020202020204" pitchFamily="34" charset="0"/>
              <a:buChar char="•"/>
            </a:pPr>
            <a:r>
              <a:rPr lang="en-IN" sz="1400" b="0" i="0" dirty="0">
                <a:solidFill>
                  <a:srgbClr val="273239"/>
                </a:solidFill>
                <a:effectLst/>
              </a:rPr>
              <a:t>Pointers are useful for accessing memory locations.</a:t>
            </a:r>
          </a:p>
          <a:p>
            <a:pPr marL="171450" indent="-171450" algn="l" fontAlgn="base">
              <a:buFont typeface="Arial" panose="020B0604020202020204" pitchFamily="34" charset="0"/>
              <a:buChar char="•"/>
            </a:pPr>
            <a:r>
              <a:rPr lang="en-IN" sz="1400" b="0" i="0" dirty="0">
                <a:solidFill>
                  <a:srgbClr val="273239"/>
                </a:solidFill>
                <a:effectLst/>
              </a:rPr>
              <a:t>Pointers are used to form complex data structures such as linked lists, graphs, trees, etc.</a:t>
            </a:r>
          </a:p>
          <a:p>
            <a:pPr marL="171450" indent="-171450" algn="l" fontAlgn="base">
              <a:buFont typeface="Arial" panose="020B0604020202020204" pitchFamily="34" charset="0"/>
              <a:buChar char="•"/>
            </a:pPr>
            <a:r>
              <a:rPr lang="en-IN" sz="1400" b="0" i="0" dirty="0">
                <a:solidFill>
                  <a:srgbClr val="273239"/>
                </a:solidFill>
                <a:effectLst/>
              </a:rPr>
              <a:t>Pointers reduce the length of the program and its execution time as well.</a:t>
            </a:r>
          </a:p>
          <a:p>
            <a:pPr marL="171450" indent="-171450" algn="l" fontAlgn="base">
              <a:buFont typeface="Arial" panose="020B0604020202020204" pitchFamily="34" charset="0"/>
              <a:buChar char="•"/>
            </a:pPr>
            <a:endParaRPr lang="en-IN" sz="1400" b="0" i="0" dirty="0">
              <a:solidFill>
                <a:srgbClr val="273239"/>
              </a:solidFill>
              <a:effectLst/>
            </a:endParaRPr>
          </a:p>
          <a:p>
            <a:pPr algn="l" fontAlgn="base"/>
            <a:r>
              <a:rPr lang="en-IN" sz="1800" b="1" i="0" dirty="0">
                <a:solidFill>
                  <a:srgbClr val="273239"/>
                </a:solidFill>
                <a:effectLst/>
              </a:rPr>
              <a:t>Disadvantages of Pointers</a:t>
            </a:r>
          </a:p>
          <a:p>
            <a:pPr marL="285750" indent="-285750" algn="l" fontAlgn="base">
              <a:buFont typeface="Arial" panose="020B0604020202020204" pitchFamily="34" charset="0"/>
              <a:buChar char="•"/>
            </a:pPr>
            <a:r>
              <a:rPr lang="en-IN" sz="1400" b="0" i="0" dirty="0">
                <a:solidFill>
                  <a:srgbClr val="273239"/>
                </a:solidFill>
                <a:effectLst/>
              </a:rPr>
              <a:t>Memory corruption can occur if an incorrect value is provided to pointers.</a:t>
            </a:r>
          </a:p>
          <a:p>
            <a:pPr marL="285750" indent="-285750" algn="l" fontAlgn="base">
              <a:buFont typeface="Arial" panose="020B0604020202020204" pitchFamily="34" charset="0"/>
              <a:buChar char="•"/>
            </a:pPr>
            <a:r>
              <a:rPr lang="en-IN" sz="1400" b="0" i="0" dirty="0">
                <a:solidFill>
                  <a:srgbClr val="273239"/>
                </a:solidFill>
                <a:effectLst/>
              </a:rPr>
              <a:t>Pointers are a little bit complex to understand.</a:t>
            </a:r>
          </a:p>
          <a:p>
            <a:pPr marL="285750" indent="-285750" algn="l" fontAlgn="base">
              <a:buFont typeface="Arial" panose="020B0604020202020204" pitchFamily="34" charset="0"/>
              <a:buChar char="•"/>
            </a:pPr>
            <a:r>
              <a:rPr lang="en-IN" sz="1400" b="0" i="0" dirty="0">
                <a:solidFill>
                  <a:srgbClr val="273239"/>
                </a:solidFill>
                <a:effectLst/>
              </a:rPr>
              <a:t>Pointers are majorly responsible for </a:t>
            </a:r>
            <a:r>
              <a:rPr lang="en-IN" sz="1400" b="0" i="0" u="sng" dirty="0">
                <a:solidFill>
                  <a:srgbClr val="273239"/>
                </a:solidFill>
                <a:effectLst/>
                <a:hlinkClick r:id="rId6"/>
              </a:rPr>
              <a:t>memory leaks in C</a:t>
            </a:r>
            <a:r>
              <a:rPr lang="en-IN" sz="1400" b="0" i="0" dirty="0">
                <a:solidFill>
                  <a:srgbClr val="273239"/>
                </a:solidFill>
                <a:effectLst/>
              </a:rPr>
              <a:t>.</a:t>
            </a:r>
          </a:p>
          <a:p>
            <a:pPr marL="285750" indent="-285750" algn="l" fontAlgn="base">
              <a:buFont typeface="Arial" panose="020B0604020202020204" pitchFamily="34" charset="0"/>
              <a:buChar char="•"/>
            </a:pPr>
            <a:r>
              <a:rPr lang="en-IN" sz="1400" b="0" i="0" dirty="0">
                <a:solidFill>
                  <a:srgbClr val="273239"/>
                </a:solidFill>
                <a:effectLst/>
              </a:rPr>
              <a:t>Pointers are comparatively slower than variables in C.</a:t>
            </a:r>
          </a:p>
          <a:p>
            <a:pPr marL="285750" indent="-285750" algn="l" fontAlgn="base">
              <a:buFont typeface="Arial" panose="020B0604020202020204" pitchFamily="34" charset="0"/>
              <a:buChar char="•"/>
            </a:pPr>
            <a:r>
              <a:rPr lang="en-IN" sz="1400" b="0" i="0" dirty="0">
                <a:solidFill>
                  <a:srgbClr val="273239"/>
                </a:solidFill>
                <a:effectLst/>
              </a:rPr>
              <a:t>Uninitialized pointers might cause a segmentation fault.</a:t>
            </a:r>
          </a:p>
        </p:txBody>
      </p:sp>
    </p:spTree>
    <p:extLst>
      <p:ext uri="{BB962C8B-B14F-4D97-AF65-F5344CB8AC3E}">
        <p14:creationId xmlns:p14="http://schemas.microsoft.com/office/powerpoint/2010/main" val="19672133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2999B79-DE1B-FBC4-C620-782AA8FFAE45}"/>
              </a:ext>
            </a:extLst>
          </p:cNvPr>
          <p:cNvPicPr>
            <a:picLocks noChangeAspect="1"/>
          </p:cNvPicPr>
          <p:nvPr/>
        </p:nvPicPr>
        <p:blipFill>
          <a:blip r:embed="rId2"/>
          <a:stretch>
            <a:fillRect/>
          </a:stretch>
        </p:blipFill>
        <p:spPr>
          <a:xfrm>
            <a:off x="381000" y="2205319"/>
            <a:ext cx="7834794" cy="4265751"/>
          </a:xfrm>
          <a:prstGeom prst="rect">
            <a:avLst/>
          </a:prstGeom>
        </p:spPr>
      </p:pic>
      <p:pic>
        <p:nvPicPr>
          <p:cNvPr id="6" name="Picture 5">
            <a:extLst>
              <a:ext uri="{FF2B5EF4-FFF2-40B4-BE49-F238E27FC236}">
                <a16:creationId xmlns:a16="http://schemas.microsoft.com/office/drawing/2014/main" id="{AA3E8FFF-8411-1F4E-D7A6-35D0ED4E515C}"/>
              </a:ext>
            </a:extLst>
          </p:cNvPr>
          <p:cNvPicPr>
            <a:picLocks noChangeAspect="1"/>
          </p:cNvPicPr>
          <p:nvPr/>
        </p:nvPicPr>
        <p:blipFill>
          <a:blip r:embed="rId3"/>
          <a:stretch>
            <a:fillRect/>
          </a:stretch>
        </p:blipFill>
        <p:spPr>
          <a:xfrm>
            <a:off x="8215794" y="2203079"/>
            <a:ext cx="3167568" cy="2273672"/>
          </a:xfrm>
          <a:prstGeom prst="rect">
            <a:avLst/>
          </a:prstGeom>
        </p:spPr>
      </p:pic>
    </p:spTree>
    <p:extLst>
      <p:ext uri="{BB962C8B-B14F-4D97-AF65-F5344CB8AC3E}">
        <p14:creationId xmlns:p14="http://schemas.microsoft.com/office/powerpoint/2010/main" val="18156339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0AB9DDE-BF38-0661-D78D-40419C90E969}"/>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a:t>Next : Video…</a:t>
            </a:r>
          </a:p>
        </p:txBody>
      </p:sp>
      <p:sp>
        <p:nvSpPr>
          <p:cNvPr id="104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142617" y="2408512"/>
            <a:ext cx="1756810" cy="184394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A1C7E-7F86-0789-272B-A627F8D633CD}"/>
              </a:ext>
            </a:extLst>
          </p:cNvPr>
          <p:cNvSpPr>
            <a:spLocks noGrp="1"/>
          </p:cNvSpPr>
          <p:nvPr>
            <p:ph type="title"/>
          </p:nvPr>
        </p:nvSpPr>
        <p:spPr>
          <a:xfrm>
            <a:off x="6099048" y="2659313"/>
            <a:ext cx="1843948" cy="1342347"/>
          </a:xfrm>
          <a:noFill/>
        </p:spPr>
        <p:txBody>
          <a:bodyPr anchor="ctr">
            <a:normAutofit/>
          </a:bodyPr>
          <a:lstStyle/>
          <a:p>
            <a:pPr algn="ctr" defTabSz="475488"/>
            <a:r>
              <a:rPr lang="en-IN" sz="1872" b="1" kern="1200">
                <a:solidFill>
                  <a:schemeClr val="accent2"/>
                </a:solidFill>
                <a:latin typeface="+mn-lt"/>
                <a:ea typeface="+mj-ea"/>
                <a:cs typeface="+mj-cs"/>
              </a:rPr>
              <a:t>Compiling a C Program: Behind the Scenes</a:t>
            </a:r>
            <a:endParaRPr lang="en-IN" sz="3600">
              <a:solidFill>
                <a:schemeClr val="accent2"/>
              </a:solidFill>
              <a:latin typeface="+mn-lt"/>
            </a:endParaRPr>
          </a:p>
        </p:txBody>
      </p:sp>
      <p:pic>
        <p:nvPicPr>
          <p:cNvPr id="1026" name="Picture 2" descr="Lightbox">
            <a:extLst>
              <a:ext uri="{FF2B5EF4-FFF2-40B4-BE49-F238E27FC236}">
                <a16:creationId xmlns:a16="http://schemas.microsoft.com/office/drawing/2014/main" id="{E7AC5A53-6CA5-22F7-550B-31FE9259AB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92298" y="1961700"/>
            <a:ext cx="3065718" cy="293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5797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IN" sz="5000" b="1" i="0" dirty="0">
                <a:solidFill>
                  <a:schemeClr val="accent2"/>
                </a:solidFill>
                <a:effectLst/>
                <a:latin typeface="+mn-lt"/>
              </a:rPr>
              <a:t>D</a:t>
            </a:r>
            <a:r>
              <a:rPr lang="en-IN" sz="5000" b="1" i="0" dirty="0">
                <a:solidFill>
                  <a:srgbClr val="273239"/>
                </a:solidFill>
                <a:effectLst/>
                <a:latin typeface="+mn-lt"/>
              </a:rPr>
              <a:t>ouble </a:t>
            </a:r>
            <a:r>
              <a:rPr lang="en-IN" sz="5000" b="1" i="0" dirty="0">
                <a:solidFill>
                  <a:schemeClr val="accent2"/>
                </a:solidFill>
                <a:effectLst/>
                <a:latin typeface="+mn-lt"/>
              </a:rPr>
              <a:t>P</a:t>
            </a:r>
            <a:r>
              <a:rPr lang="en-IN" sz="5000" b="1" i="0" dirty="0">
                <a:solidFill>
                  <a:srgbClr val="273239"/>
                </a:solidFill>
                <a:effectLst/>
                <a:latin typeface="+mn-lt"/>
              </a:rPr>
              <a:t>ointer &amp; </a:t>
            </a:r>
            <a:r>
              <a:rPr lang="en-IN" sz="5000" b="1" i="0" dirty="0">
                <a:solidFill>
                  <a:schemeClr val="accent2"/>
                </a:solidFill>
                <a:effectLst/>
                <a:latin typeface="+mn-lt"/>
              </a:rPr>
              <a:t>P</a:t>
            </a:r>
            <a:r>
              <a:rPr lang="en-IN" sz="5000" b="1" i="0" dirty="0">
                <a:solidFill>
                  <a:srgbClr val="273239"/>
                </a:solidFill>
                <a:effectLst/>
                <a:latin typeface="+mn-lt"/>
              </a:rPr>
              <a:t>ointer </a:t>
            </a:r>
            <a:r>
              <a:rPr lang="en-IN" sz="5000" b="1" i="0" dirty="0" err="1">
                <a:solidFill>
                  <a:schemeClr val="accent2"/>
                </a:solidFill>
                <a:effectLst/>
                <a:latin typeface="+mn-lt"/>
              </a:rPr>
              <a:t>A</a:t>
            </a:r>
            <a:r>
              <a:rPr lang="en-IN" sz="5000" b="1" i="0" dirty="0" err="1">
                <a:solidFill>
                  <a:srgbClr val="273239"/>
                </a:solidFill>
                <a:effectLst/>
                <a:latin typeface="+mn-lt"/>
              </a:rPr>
              <a:t>rithmetics</a:t>
            </a:r>
            <a:endParaRPr lang="en-IN" sz="5000" b="1" i="0" dirty="0">
              <a:solidFill>
                <a:schemeClr val="accent6"/>
              </a:solidFill>
              <a:effectLst/>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3" name="Picture 2">
            <a:extLst>
              <a:ext uri="{FF2B5EF4-FFF2-40B4-BE49-F238E27FC236}">
                <a16:creationId xmlns:a16="http://schemas.microsoft.com/office/drawing/2014/main" id="{5FE50863-76BA-D711-E3B3-5F2127F723FE}"/>
              </a:ext>
            </a:extLst>
          </p:cNvPr>
          <p:cNvPicPr>
            <a:picLocks noChangeAspect="1"/>
          </p:cNvPicPr>
          <p:nvPr/>
        </p:nvPicPr>
        <p:blipFill>
          <a:blip r:embed="rId5"/>
          <a:stretch>
            <a:fillRect/>
          </a:stretch>
        </p:blipFill>
        <p:spPr>
          <a:xfrm rot="1672583">
            <a:off x="4637194" y="1918693"/>
            <a:ext cx="2517866" cy="2024047"/>
          </a:xfrm>
          <a:prstGeom prst="rect">
            <a:avLst/>
          </a:prstGeom>
        </p:spPr>
      </p:pic>
      <p:pic>
        <p:nvPicPr>
          <p:cNvPr id="5" name="Picture 4">
            <a:extLst>
              <a:ext uri="{FF2B5EF4-FFF2-40B4-BE49-F238E27FC236}">
                <a16:creationId xmlns:a16="http://schemas.microsoft.com/office/drawing/2014/main" id="{96DDBB13-0456-D9BC-2946-4A1BBF0D7E33}"/>
              </a:ext>
            </a:extLst>
          </p:cNvPr>
          <p:cNvPicPr>
            <a:picLocks noChangeAspect="1"/>
          </p:cNvPicPr>
          <p:nvPr/>
        </p:nvPicPr>
        <p:blipFill>
          <a:blip r:embed="rId6"/>
          <a:stretch>
            <a:fillRect/>
          </a:stretch>
        </p:blipFill>
        <p:spPr>
          <a:xfrm>
            <a:off x="506291" y="1415661"/>
            <a:ext cx="4204412" cy="2312723"/>
          </a:xfrm>
          <a:prstGeom prst="rect">
            <a:avLst/>
          </a:prstGeom>
        </p:spPr>
      </p:pic>
      <p:pic>
        <p:nvPicPr>
          <p:cNvPr id="11" name="Picture 10">
            <a:extLst>
              <a:ext uri="{FF2B5EF4-FFF2-40B4-BE49-F238E27FC236}">
                <a16:creationId xmlns:a16="http://schemas.microsoft.com/office/drawing/2014/main" id="{C25CF2A0-6E90-6783-CDB6-2CCD8B588BC3}"/>
              </a:ext>
            </a:extLst>
          </p:cNvPr>
          <p:cNvPicPr>
            <a:picLocks noChangeAspect="1"/>
          </p:cNvPicPr>
          <p:nvPr/>
        </p:nvPicPr>
        <p:blipFill>
          <a:blip r:embed="rId7"/>
          <a:stretch>
            <a:fillRect/>
          </a:stretch>
        </p:blipFill>
        <p:spPr>
          <a:xfrm>
            <a:off x="510538" y="4046155"/>
            <a:ext cx="6971621" cy="2811846"/>
          </a:xfrm>
          <a:prstGeom prst="rect">
            <a:avLst/>
          </a:prstGeom>
        </p:spPr>
      </p:pic>
    </p:spTree>
    <p:extLst>
      <p:ext uri="{BB962C8B-B14F-4D97-AF65-F5344CB8AC3E}">
        <p14:creationId xmlns:p14="http://schemas.microsoft.com/office/powerpoint/2010/main" val="40752491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927" y="2331953"/>
            <a:ext cx="3825193" cy="2193409"/>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3"/>
          <a:stretch>
            <a:fillRect/>
          </a:stretch>
        </p:blipFill>
        <p:spPr>
          <a:xfrm>
            <a:off x="8063011" y="-680"/>
            <a:ext cx="4038792" cy="2240273"/>
          </a:xfrm>
          <a:prstGeom prst="rect">
            <a:avLst/>
          </a:prstGeom>
        </p:spPr>
      </p:pic>
      <p:pic>
        <p:nvPicPr>
          <p:cNvPr id="14" name="Picture 13" descr="A person with a picture of himself&#10;&#10;Description automatically generated">
            <a:extLst>
              <a:ext uri="{FF2B5EF4-FFF2-40B4-BE49-F238E27FC236}">
                <a16:creationId xmlns:a16="http://schemas.microsoft.com/office/drawing/2014/main" id="{AD608427-4334-2472-AB0D-D1651E9F4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934" y="0"/>
            <a:ext cx="3825187" cy="2239592"/>
          </a:xfrm>
          <a:prstGeom prst="rect">
            <a:avLst/>
          </a:prstGeom>
        </p:spPr>
      </p:pic>
      <p:pic>
        <p:nvPicPr>
          <p:cNvPr id="18" name="Picture 17" descr="A person with a beard&#10;&#10;Description automatically generated with medium confidence">
            <a:extLst>
              <a:ext uri="{FF2B5EF4-FFF2-40B4-BE49-F238E27FC236}">
                <a16:creationId xmlns:a16="http://schemas.microsoft.com/office/drawing/2014/main" id="{A675A18F-A096-B048-55A0-D74E184F4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4238" y="4617732"/>
            <a:ext cx="4137761" cy="2239582"/>
          </a:xfrm>
          <a:prstGeom prst="rect">
            <a:avLst/>
          </a:prstGeom>
        </p:spPr>
      </p:pic>
      <p:pic>
        <p:nvPicPr>
          <p:cNvPr id="3" name="Picture 2" descr="A person with a picture of his face&#10;&#10;Description automatically generated">
            <a:extLst>
              <a:ext uri="{FF2B5EF4-FFF2-40B4-BE49-F238E27FC236}">
                <a16:creationId xmlns:a16="http://schemas.microsoft.com/office/drawing/2014/main" id="{D0BA9200-40B9-8B85-EFBE-984E0CACFE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603" y="4617732"/>
            <a:ext cx="3834518" cy="2240268"/>
          </a:xfrm>
          <a:prstGeom prst="rect">
            <a:avLst/>
          </a:prstGeom>
        </p:spPr>
      </p:pic>
      <p:pic>
        <p:nvPicPr>
          <p:cNvPr id="5" name="Picture 4" descr="A person with a picture of his face&#10;&#10;Description automatically generated">
            <a:extLst>
              <a:ext uri="{FF2B5EF4-FFF2-40B4-BE49-F238E27FC236}">
                <a16:creationId xmlns:a16="http://schemas.microsoft.com/office/drawing/2014/main" id="{2D9596B3-6A1A-9FD4-88DF-0A42DCA285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 y="4617730"/>
            <a:ext cx="4022051" cy="2240269"/>
          </a:xfrm>
          <a:prstGeom prst="rect">
            <a:avLst/>
          </a:prstGeom>
        </p:spPr>
      </p:pic>
      <p:pic>
        <p:nvPicPr>
          <p:cNvPr id="7" name="Picture 6" descr="A person with a picture of his face&#10;&#10;Description automatically generated">
            <a:extLst>
              <a:ext uri="{FF2B5EF4-FFF2-40B4-BE49-F238E27FC236}">
                <a16:creationId xmlns:a16="http://schemas.microsoft.com/office/drawing/2014/main" id="{E8974870-2258-D0F0-04DA-356F18BBA1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331954"/>
            <a:ext cx="4022049" cy="2193409"/>
          </a:xfrm>
          <a:prstGeom prst="rect">
            <a:avLst/>
          </a:prstGeom>
        </p:spPr>
      </p:pic>
      <p:pic>
        <p:nvPicPr>
          <p:cNvPr id="6" name="Picture 5" descr="A person with a diagram&#10;&#10;Description automatically generated">
            <a:extLst>
              <a:ext uri="{FF2B5EF4-FFF2-40B4-BE49-F238E27FC236}">
                <a16:creationId xmlns:a16="http://schemas.microsoft.com/office/drawing/2014/main" id="{2390068C-D8E5-3703-8E66-BB17E329E5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690"/>
            <a:ext cx="4022050" cy="2240280"/>
          </a:xfrm>
          <a:prstGeom prst="rect">
            <a:avLst/>
          </a:prstGeom>
        </p:spPr>
      </p:pic>
    </p:spTree>
    <p:extLst>
      <p:ext uri="{BB962C8B-B14F-4D97-AF65-F5344CB8AC3E}">
        <p14:creationId xmlns:p14="http://schemas.microsoft.com/office/powerpoint/2010/main" val="927190106"/>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6000" b="1" i="0" dirty="0">
                <a:solidFill>
                  <a:schemeClr val="accent2"/>
                </a:solidFill>
                <a:effectLst/>
                <a:latin typeface="+mn-lt"/>
              </a:rPr>
              <a:t>D</a:t>
            </a:r>
            <a:r>
              <a:rPr lang="en-IN" sz="6000" b="1" i="0" dirty="0">
                <a:solidFill>
                  <a:srgbClr val="273239"/>
                </a:solidFill>
                <a:effectLst/>
                <a:latin typeface="+mn-lt"/>
              </a:rPr>
              <a:t>ouble </a:t>
            </a:r>
            <a:r>
              <a:rPr lang="en-IN" sz="6000" b="1" i="0" dirty="0">
                <a:solidFill>
                  <a:schemeClr val="accent2"/>
                </a:solidFill>
                <a:effectLst/>
                <a:latin typeface="+mn-lt"/>
              </a:rPr>
              <a:t>P</a:t>
            </a:r>
            <a:r>
              <a:rPr lang="en-IN" sz="6000" b="1" i="0" dirty="0">
                <a:solidFill>
                  <a:srgbClr val="273239"/>
                </a:solidFill>
                <a:effectLst/>
                <a:latin typeface="+mn-lt"/>
              </a:rPr>
              <a:t>ointer</a:t>
            </a:r>
            <a:endParaRPr lang="en-IN" sz="6000" b="1" i="0" dirty="0">
              <a:solidFill>
                <a:srgbClr val="273239"/>
              </a:solidFill>
              <a:effectLst/>
              <a:latin typeface="Nunito" pitchFamily="2"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5F78F4-2C61-7A29-206D-2704DCCC225C}"/>
              </a:ext>
            </a:extLst>
          </p:cNvPr>
          <p:cNvPicPr>
            <a:picLocks noChangeAspect="1"/>
          </p:cNvPicPr>
          <p:nvPr/>
        </p:nvPicPr>
        <p:blipFill>
          <a:blip r:embed="rId3"/>
          <a:stretch>
            <a:fillRect/>
          </a:stretch>
        </p:blipFill>
        <p:spPr>
          <a:xfrm>
            <a:off x="669036" y="2277193"/>
            <a:ext cx="3856311" cy="1902922"/>
          </a:xfrm>
          <a:prstGeom prst="rect">
            <a:avLst/>
          </a:prstGeom>
        </p:spPr>
      </p:pic>
      <p:sp>
        <p:nvSpPr>
          <p:cNvPr id="7" name="TextBox 6">
            <a:extLst>
              <a:ext uri="{FF2B5EF4-FFF2-40B4-BE49-F238E27FC236}">
                <a16:creationId xmlns:a16="http://schemas.microsoft.com/office/drawing/2014/main" id="{F52BA314-F45C-6D1D-F2D3-8B52FE3C8C81}"/>
              </a:ext>
            </a:extLst>
          </p:cNvPr>
          <p:cNvSpPr txBox="1"/>
          <p:nvPr/>
        </p:nvSpPr>
        <p:spPr>
          <a:xfrm>
            <a:off x="669036" y="6400780"/>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11" name="TextBox 10">
            <a:extLst>
              <a:ext uri="{FF2B5EF4-FFF2-40B4-BE49-F238E27FC236}">
                <a16:creationId xmlns:a16="http://schemas.microsoft.com/office/drawing/2014/main" id="{A946A99B-CAB2-BADE-3E03-AB2924582A05}"/>
              </a:ext>
            </a:extLst>
          </p:cNvPr>
          <p:cNvSpPr txBox="1"/>
          <p:nvPr/>
        </p:nvSpPr>
        <p:spPr>
          <a:xfrm>
            <a:off x="669036" y="1907860"/>
            <a:ext cx="9473340" cy="369332"/>
          </a:xfrm>
          <a:prstGeom prst="rect">
            <a:avLst/>
          </a:prstGeom>
          <a:noFill/>
        </p:spPr>
        <p:txBody>
          <a:bodyPr wrap="square">
            <a:spAutoFit/>
          </a:bodyPr>
          <a:lstStyle/>
          <a:p>
            <a:pPr marL="285750" indent="-285750">
              <a:buFont typeface="Arial" panose="020B0604020202020204" pitchFamily="34" charset="0"/>
              <a:buChar char="•"/>
            </a:pPr>
            <a:r>
              <a:rPr lang="en-IN" b="1" i="0" dirty="0">
                <a:solidFill>
                  <a:srgbClr val="273239"/>
                </a:solidFill>
                <a:effectLst/>
              </a:rPr>
              <a:t>The pointer to a pointer </a:t>
            </a:r>
            <a:r>
              <a:rPr lang="en-IN" b="1" i="0" dirty="0">
                <a:solidFill>
                  <a:srgbClr val="273239"/>
                </a:solidFill>
                <a:effectLst/>
                <a:sym typeface="Wingdings" panose="05000000000000000000" pitchFamily="2" charset="2"/>
              </a:rPr>
              <a:t> </a:t>
            </a:r>
            <a:r>
              <a:rPr lang="en-IN" b="1" i="0" dirty="0">
                <a:solidFill>
                  <a:srgbClr val="273239"/>
                </a:solidFill>
                <a:effectLst/>
              </a:rPr>
              <a:t>used when we want to store the address of another pointer.</a:t>
            </a:r>
            <a:endParaRPr lang="en-IN" b="1" dirty="0"/>
          </a:p>
        </p:txBody>
      </p:sp>
      <p:pic>
        <p:nvPicPr>
          <p:cNvPr id="13" name="Picture 12">
            <a:extLst>
              <a:ext uri="{FF2B5EF4-FFF2-40B4-BE49-F238E27FC236}">
                <a16:creationId xmlns:a16="http://schemas.microsoft.com/office/drawing/2014/main" id="{C2506A9F-6B46-CF99-BDA7-46EDF7734C84}"/>
              </a:ext>
            </a:extLst>
          </p:cNvPr>
          <p:cNvPicPr>
            <a:picLocks noChangeAspect="1"/>
          </p:cNvPicPr>
          <p:nvPr/>
        </p:nvPicPr>
        <p:blipFill>
          <a:blip r:embed="rId4"/>
          <a:stretch>
            <a:fillRect/>
          </a:stretch>
        </p:blipFill>
        <p:spPr>
          <a:xfrm>
            <a:off x="5194383" y="2883326"/>
            <a:ext cx="5991225" cy="314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BE3FE16C-EBF5-7C62-EC13-9881ECBA06E7}"/>
              </a:ext>
            </a:extLst>
          </p:cNvPr>
          <p:cNvPicPr>
            <a:picLocks noChangeAspect="1"/>
          </p:cNvPicPr>
          <p:nvPr/>
        </p:nvPicPr>
        <p:blipFill>
          <a:blip r:embed="rId5"/>
          <a:stretch>
            <a:fillRect/>
          </a:stretch>
        </p:blipFill>
        <p:spPr>
          <a:xfrm>
            <a:off x="5184076" y="3302225"/>
            <a:ext cx="5991225" cy="1190625"/>
          </a:xfrm>
          <a:prstGeom prst="rect">
            <a:avLst/>
          </a:prstGeom>
        </p:spPr>
      </p:pic>
      <p:sp>
        <p:nvSpPr>
          <p:cNvPr id="17" name="TextBox 16">
            <a:extLst>
              <a:ext uri="{FF2B5EF4-FFF2-40B4-BE49-F238E27FC236}">
                <a16:creationId xmlns:a16="http://schemas.microsoft.com/office/drawing/2014/main" id="{9F70263B-C1D7-072F-94A7-10DC1BC43AF0}"/>
              </a:ext>
            </a:extLst>
          </p:cNvPr>
          <p:cNvSpPr txBox="1"/>
          <p:nvPr/>
        </p:nvSpPr>
        <p:spPr>
          <a:xfrm>
            <a:off x="5184076" y="2409420"/>
            <a:ext cx="6097554" cy="369332"/>
          </a:xfrm>
          <a:prstGeom prst="rect">
            <a:avLst/>
          </a:prstGeom>
          <a:noFill/>
        </p:spPr>
        <p:txBody>
          <a:bodyPr wrap="square">
            <a:spAutoFit/>
          </a:bodyPr>
          <a:lstStyle/>
          <a:p>
            <a:pPr algn="l" fontAlgn="base"/>
            <a:r>
              <a:rPr lang="en-IN" b="1" i="0" dirty="0">
                <a:solidFill>
                  <a:srgbClr val="273239"/>
                </a:solidFill>
                <a:effectLst/>
              </a:rPr>
              <a:t>Declaration of Double Pointer</a:t>
            </a:r>
          </a:p>
        </p:txBody>
      </p:sp>
      <p:sp>
        <p:nvSpPr>
          <p:cNvPr id="19" name="TextBox 18">
            <a:extLst>
              <a:ext uri="{FF2B5EF4-FFF2-40B4-BE49-F238E27FC236}">
                <a16:creationId xmlns:a16="http://schemas.microsoft.com/office/drawing/2014/main" id="{94810E7D-C6E5-FAAB-212A-66DA6E195F47}"/>
              </a:ext>
            </a:extLst>
          </p:cNvPr>
          <p:cNvSpPr txBox="1"/>
          <p:nvPr/>
        </p:nvSpPr>
        <p:spPr>
          <a:xfrm>
            <a:off x="542124" y="4312343"/>
            <a:ext cx="8900455" cy="2092881"/>
          </a:xfrm>
          <a:prstGeom prst="rect">
            <a:avLst/>
          </a:prstGeom>
          <a:noFill/>
        </p:spPr>
        <p:txBody>
          <a:bodyPr wrap="square">
            <a:spAutoFit/>
          </a:bodyPr>
          <a:lstStyle/>
          <a:p>
            <a:pPr algn="l" fontAlgn="base"/>
            <a:r>
              <a:rPr lang="en-IN" b="1" i="0" dirty="0">
                <a:solidFill>
                  <a:srgbClr val="273239"/>
                </a:solidFill>
                <a:effectLst/>
              </a:rPr>
              <a:t>Application of Double Pointers in C</a:t>
            </a:r>
          </a:p>
          <a:p>
            <a:pPr marL="285750" indent="-285750" algn="l" fontAlgn="base">
              <a:buFont typeface="Arial" panose="020B0604020202020204" pitchFamily="34" charset="0"/>
              <a:buChar char="•"/>
            </a:pPr>
            <a:r>
              <a:rPr lang="en-IN" sz="1600" dirty="0">
                <a:solidFill>
                  <a:srgbClr val="273239"/>
                </a:solidFill>
              </a:rPr>
              <a:t>U</a:t>
            </a:r>
            <a:r>
              <a:rPr lang="en-IN" sz="1600" b="0" i="0" dirty="0">
                <a:solidFill>
                  <a:srgbClr val="273239"/>
                </a:solidFill>
                <a:effectLst/>
              </a:rPr>
              <a:t>sed in the dynamic memory allocation of multidimensional arrays.</a:t>
            </a: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r>
              <a:rPr lang="en-IN" sz="1600" b="0" i="0" dirty="0">
                <a:solidFill>
                  <a:srgbClr val="273239"/>
                </a:solidFill>
                <a:effectLst/>
              </a:rPr>
              <a:t>Used to store multilevel data such as the text document paragraph, sentences, and word semantics.</a:t>
            </a: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r>
              <a:rPr lang="en-IN" sz="1600" b="0" i="0" dirty="0">
                <a:solidFill>
                  <a:srgbClr val="273239"/>
                </a:solidFill>
                <a:effectLst/>
              </a:rPr>
              <a:t>Used in data structures to directly manipulate the address of the nodes without copying.</a:t>
            </a: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r>
              <a:rPr lang="en-IN" sz="1600" b="0" i="0" dirty="0">
                <a:solidFill>
                  <a:srgbClr val="273239"/>
                </a:solidFill>
                <a:effectLst/>
              </a:rPr>
              <a:t>Used as function arguments to manipulate the address stored in the local pointer.</a:t>
            </a:r>
          </a:p>
        </p:txBody>
      </p:sp>
    </p:spTree>
    <p:extLst>
      <p:ext uri="{BB962C8B-B14F-4D97-AF65-F5344CB8AC3E}">
        <p14:creationId xmlns:p14="http://schemas.microsoft.com/office/powerpoint/2010/main" val="2036304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6000" b="1" i="0" dirty="0">
                <a:solidFill>
                  <a:schemeClr val="accent2"/>
                </a:solidFill>
                <a:effectLst/>
                <a:latin typeface="+mn-lt"/>
              </a:rPr>
              <a:t>P</a:t>
            </a:r>
            <a:r>
              <a:rPr lang="en-IN" sz="6000" b="1" i="0" dirty="0">
                <a:solidFill>
                  <a:srgbClr val="273239"/>
                </a:solidFill>
                <a:effectLst/>
                <a:latin typeface="+mn-lt"/>
              </a:rPr>
              <a:t>ointer </a:t>
            </a:r>
            <a:r>
              <a:rPr lang="en-IN" sz="6000" b="1" i="0" dirty="0" err="1">
                <a:solidFill>
                  <a:schemeClr val="accent2"/>
                </a:solidFill>
                <a:effectLst/>
                <a:latin typeface="+mn-lt"/>
              </a:rPr>
              <a:t>A</a:t>
            </a:r>
            <a:r>
              <a:rPr lang="en-IN" sz="6000" b="1" i="0" dirty="0" err="1">
                <a:solidFill>
                  <a:srgbClr val="273239"/>
                </a:solidFill>
                <a:effectLst/>
                <a:latin typeface="+mn-lt"/>
              </a:rPr>
              <a:t>rithmetics</a:t>
            </a:r>
            <a:endParaRPr lang="en-IN" sz="6000" b="1" i="0" dirty="0">
              <a:solidFill>
                <a:srgbClr val="273239"/>
              </a:solidFill>
              <a:effectLst/>
              <a:latin typeface="Nunito" pitchFamily="2"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8FE2C7-C29D-089B-2D5D-867FAD914392}"/>
              </a:ext>
            </a:extLst>
          </p:cNvPr>
          <p:cNvSpPr txBox="1"/>
          <p:nvPr/>
        </p:nvSpPr>
        <p:spPr>
          <a:xfrm>
            <a:off x="669036" y="6167989"/>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7" name="TextBox 6">
            <a:extLst>
              <a:ext uri="{FF2B5EF4-FFF2-40B4-BE49-F238E27FC236}">
                <a16:creationId xmlns:a16="http://schemas.microsoft.com/office/drawing/2014/main" id="{6FD8F052-4903-0C0A-6F9B-8C5A4707BDCE}"/>
              </a:ext>
            </a:extLst>
          </p:cNvPr>
          <p:cNvSpPr txBox="1"/>
          <p:nvPr/>
        </p:nvSpPr>
        <p:spPr>
          <a:xfrm>
            <a:off x="669035" y="1794731"/>
            <a:ext cx="4537447" cy="2431435"/>
          </a:xfrm>
          <a:prstGeom prst="rect">
            <a:avLst/>
          </a:prstGeom>
          <a:noFill/>
        </p:spPr>
        <p:txBody>
          <a:bodyPr wrap="square">
            <a:spAutoFit/>
          </a:bodyPr>
          <a:lstStyle/>
          <a:p>
            <a:pPr algn="l" fontAlgn="base"/>
            <a:r>
              <a:rPr lang="en-IN" sz="2000" b="1" i="0" dirty="0">
                <a:solidFill>
                  <a:srgbClr val="273239"/>
                </a:solidFill>
                <a:effectLst/>
              </a:rPr>
              <a:t>These operations are:</a:t>
            </a:r>
          </a:p>
          <a:p>
            <a:pPr marL="342900" indent="-342900" algn="l" fontAlgn="base">
              <a:buFont typeface="+mj-lt"/>
              <a:buAutoNum type="arabicPeriod"/>
            </a:pPr>
            <a:r>
              <a:rPr lang="en-IN" sz="1600" b="0" i="0" dirty="0">
                <a:solidFill>
                  <a:srgbClr val="273239"/>
                </a:solidFill>
                <a:effectLst/>
              </a:rPr>
              <a:t>Increment/Decrement of a Pointer</a:t>
            </a:r>
          </a:p>
          <a:p>
            <a:pPr marL="342900" indent="-342900" algn="l" fontAlgn="base">
              <a:buFont typeface="+mj-lt"/>
              <a:buAutoNum type="arabicPeriod"/>
            </a:pPr>
            <a:endParaRPr lang="en-IN" sz="1600" b="0" i="0" dirty="0">
              <a:solidFill>
                <a:srgbClr val="273239"/>
              </a:solidFill>
              <a:effectLst/>
            </a:endParaRPr>
          </a:p>
          <a:p>
            <a:pPr marL="342900" indent="-342900" algn="l" fontAlgn="base">
              <a:buFont typeface="+mj-lt"/>
              <a:buAutoNum type="arabicPeriod"/>
            </a:pPr>
            <a:r>
              <a:rPr lang="en-IN" sz="1600" b="0" i="0" dirty="0">
                <a:solidFill>
                  <a:srgbClr val="273239"/>
                </a:solidFill>
                <a:effectLst/>
              </a:rPr>
              <a:t>Addition/ Subtraction of integer to a pointer</a:t>
            </a:r>
          </a:p>
          <a:p>
            <a:pPr marL="342900" indent="-342900" algn="l" fontAlgn="base">
              <a:buFont typeface="+mj-lt"/>
              <a:buAutoNum type="arabicPeriod"/>
            </a:pPr>
            <a:endParaRPr lang="en-IN" sz="1600" b="0" i="0" dirty="0">
              <a:solidFill>
                <a:srgbClr val="273239"/>
              </a:solidFill>
              <a:effectLst/>
            </a:endParaRPr>
          </a:p>
          <a:p>
            <a:pPr marL="342900" indent="-342900" algn="l" fontAlgn="base">
              <a:buFont typeface="+mj-lt"/>
              <a:buAutoNum type="arabicPeriod"/>
            </a:pPr>
            <a:r>
              <a:rPr lang="en-IN" sz="1600" b="0" i="0" dirty="0">
                <a:solidFill>
                  <a:srgbClr val="273239"/>
                </a:solidFill>
                <a:effectLst/>
              </a:rPr>
              <a:t>Subtracting two pointers of the same type</a:t>
            </a:r>
          </a:p>
          <a:p>
            <a:pPr marL="628650" lvl="1" indent="-171450" fontAlgn="base">
              <a:buFont typeface="Arial" panose="020B0604020202020204" pitchFamily="34" charset="0"/>
              <a:buChar char="•"/>
            </a:pPr>
            <a:r>
              <a:rPr lang="en-IN" sz="1200" b="0" i="0" dirty="0">
                <a:solidFill>
                  <a:srgbClr val="273239"/>
                </a:solidFill>
                <a:effectLst/>
              </a:rPr>
              <a:t>possible only when they have the same data type.</a:t>
            </a:r>
          </a:p>
          <a:p>
            <a:pPr lvl="1" fontAlgn="base"/>
            <a:endParaRPr lang="en-IN" sz="1200" b="0" i="0" dirty="0">
              <a:solidFill>
                <a:srgbClr val="273239"/>
              </a:solidFill>
              <a:effectLst/>
            </a:endParaRPr>
          </a:p>
          <a:p>
            <a:pPr marL="342900" indent="-342900" algn="l" fontAlgn="base">
              <a:buFont typeface="+mj-lt"/>
              <a:buAutoNum type="arabicPeriod"/>
            </a:pPr>
            <a:r>
              <a:rPr lang="en-IN" sz="1600" b="0" i="0" dirty="0">
                <a:solidFill>
                  <a:srgbClr val="273239"/>
                </a:solidFill>
                <a:effectLst/>
              </a:rPr>
              <a:t>Comparison of pointers</a:t>
            </a:r>
          </a:p>
          <a:p>
            <a:pPr lvl="1" fontAlgn="base"/>
            <a:r>
              <a:rPr lang="en-IN" sz="1200" b="0" i="0" dirty="0">
                <a:solidFill>
                  <a:srgbClr val="273239"/>
                </a:solidFill>
                <a:effectLst/>
              </a:rPr>
              <a:t>using comparison or relational operators on pointer variables</a:t>
            </a:r>
          </a:p>
        </p:txBody>
      </p:sp>
      <p:pic>
        <p:nvPicPr>
          <p:cNvPr id="11" name="Picture 10">
            <a:extLst>
              <a:ext uri="{FF2B5EF4-FFF2-40B4-BE49-F238E27FC236}">
                <a16:creationId xmlns:a16="http://schemas.microsoft.com/office/drawing/2014/main" id="{DBBFBBA2-2617-DEA2-E304-4E0923BE758E}"/>
              </a:ext>
            </a:extLst>
          </p:cNvPr>
          <p:cNvPicPr>
            <a:picLocks noChangeAspect="1"/>
          </p:cNvPicPr>
          <p:nvPr/>
        </p:nvPicPr>
        <p:blipFill>
          <a:blip r:embed="rId3"/>
          <a:stretch>
            <a:fillRect/>
          </a:stretch>
        </p:blipFill>
        <p:spPr>
          <a:xfrm>
            <a:off x="4851918" y="1794731"/>
            <a:ext cx="3554964" cy="2068516"/>
          </a:xfrm>
          <a:prstGeom prst="rect">
            <a:avLst/>
          </a:prstGeom>
        </p:spPr>
      </p:pic>
      <p:pic>
        <p:nvPicPr>
          <p:cNvPr id="13" name="Picture 12">
            <a:extLst>
              <a:ext uri="{FF2B5EF4-FFF2-40B4-BE49-F238E27FC236}">
                <a16:creationId xmlns:a16="http://schemas.microsoft.com/office/drawing/2014/main" id="{5959E369-F096-E813-D545-03B5CC107FE7}"/>
              </a:ext>
            </a:extLst>
          </p:cNvPr>
          <p:cNvPicPr>
            <a:picLocks noChangeAspect="1"/>
          </p:cNvPicPr>
          <p:nvPr/>
        </p:nvPicPr>
        <p:blipFill>
          <a:blip r:embed="rId4"/>
          <a:stretch>
            <a:fillRect/>
          </a:stretch>
        </p:blipFill>
        <p:spPr>
          <a:xfrm>
            <a:off x="8406882" y="1794731"/>
            <a:ext cx="3116082" cy="1428688"/>
          </a:xfrm>
          <a:prstGeom prst="rect">
            <a:avLst/>
          </a:prstGeom>
        </p:spPr>
      </p:pic>
      <p:pic>
        <p:nvPicPr>
          <p:cNvPr id="16" name="Picture 15">
            <a:extLst>
              <a:ext uri="{FF2B5EF4-FFF2-40B4-BE49-F238E27FC236}">
                <a16:creationId xmlns:a16="http://schemas.microsoft.com/office/drawing/2014/main" id="{94276D58-3B42-9DF1-281F-986DA2B3F8CD}"/>
              </a:ext>
            </a:extLst>
          </p:cNvPr>
          <p:cNvPicPr>
            <a:picLocks noChangeAspect="1"/>
          </p:cNvPicPr>
          <p:nvPr/>
        </p:nvPicPr>
        <p:blipFill>
          <a:blip r:embed="rId5"/>
          <a:stretch>
            <a:fillRect/>
          </a:stretch>
        </p:blipFill>
        <p:spPr>
          <a:xfrm>
            <a:off x="8406880" y="3228392"/>
            <a:ext cx="3116083" cy="1613183"/>
          </a:xfrm>
          <a:prstGeom prst="rect">
            <a:avLst/>
          </a:prstGeom>
        </p:spPr>
      </p:pic>
      <p:pic>
        <p:nvPicPr>
          <p:cNvPr id="18" name="Picture 17">
            <a:extLst>
              <a:ext uri="{FF2B5EF4-FFF2-40B4-BE49-F238E27FC236}">
                <a16:creationId xmlns:a16="http://schemas.microsoft.com/office/drawing/2014/main" id="{E69C2567-F28A-29AF-4A1D-0938F08239F0}"/>
              </a:ext>
            </a:extLst>
          </p:cNvPr>
          <p:cNvPicPr>
            <a:picLocks noChangeAspect="1"/>
          </p:cNvPicPr>
          <p:nvPr/>
        </p:nvPicPr>
        <p:blipFill>
          <a:blip r:embed="rId6"/>
          <a:stretch>
            <a:fillRect/>
          </a:stretch>
        </p:blipFill>
        <p:spPr>
          <a:xfrm>
            <a:off x="1008386" y="4325236"/>
            <a:ext cx="6181725" cy="1842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93446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370DD24-CC82-8D29-AD8B-160D6410DA6E}"/>
              </a:ext>
            </a:extLst>
          </p:cNvPr>
          <p:cNvPicPr>
            <a:picLocks noChangeAspect="1"/>
          </p:cNvPicPr>
          <p:nvPr/>
        </p:nvPicPr>
        <p:blipFill>
          <a:blip r:embed="rId2"/>
          <a:stretch>
            <a:fillRect/>
          </a:stretch>
        </p:blipFill>
        <p:spPr>
          <a:xfrm>
            <a:off x="390525" y="2203079"/>
            <a:ext cx="7894988" cy="4267992"/>
          </a:xfrm>
          <a:prstGeom prst="rect">
            <a:avLst/>
          </a:prstGeom>
        </p:spPr>
      </p:pic>
      <p:pic>
        <p:nvPicPr>
          <p:cNvPr id="7" name="Picture 6">
            <a:extLst>
              <a:ext uri="{FF2B5EF4-FFF2-40B4-BE49-F238E27FC236}">
                <a16:creationId xmlns:a16="http://schemas.microsoft.com/office/drawing/2014/main" id="{D55CBF03-25C5-1689-F067-0EB0FA705149}"/>
              </a:ext>
            </a:extLst>
          </p:cNvPr>
          <p:cNvPicPr>
            <a:picLocks noChangeAspect="1"/>
          </p:cNvPicPr>
          <p:nvPr/>
        </p:nvPicPr>
        <p:blipFill>
          <a:blip r:embed="rId3"/>
          <a:stretch>
            <a:fillRect/>
          </a:stretch>
        </p:blipFill>
        <p:spPr>
          <a:xfrm>
            <a:off x="8285513" y="2203077"/>
            <a:ext cx="3097849" cy="2273673"/>
          </a:xfrm>
          <a:prstGeom prst="rect">
            <a:avLst/>
          </a:prstGeom>
        </p:spPr>
      </p:pic>
    </p:spTree>
    <p:extLst>
      <p:ext uri="{BB962C8B-B14F-4D97-AF65-F5344CB8AC3E}">
        <p14:creationId xmlns:p14="http://schemas.microsoft.com/office/powerpoint/2010/main" val="3849670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4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IN" sz="5000" b="1" i="0" dirty="0">
                <a:solidFill>
                  <a:schemeClr val="accent2"/>
                </a:solidFill>
                <a:effectLst/>
                <a:latin typeface="+mn-lt"/>
              </a:rPr>
              <a:t>F</a:t>
            </a:r>
            <a:r>
              <a:rPr lang="en-IN" sz="5000" b="1" i="0" dirty="0">
                <a:solidFill>
                  <a:srgbClr val="273239"/>
                </a:solidFill>
                <a:effectLst/>
                <a:latin typeface="+mn-lt"/>
              </a:rPr>
              <a:t>unction </a:t>
            </a:r>
            <a:r>
              <a:rPr lang="en-IN" sz="5000" b="1" i="0" dirty="0">
                <a:solidFill>
                  <a:schemeClr val="accent2"/>
                </a:solidFill>
                <a:effectLst/>
                <a:latin typeface="+mn-lt"/>
              </a:rPr>
              <a:t>P</a:t>
            </a:r>
            <a:r>
              <a:rPr lang="en-IN" sz="5000" b="1" i="0" dirty="0">
                <a:solidFill>
                  <a:srgbClr val="273239"/>
                </a:solidFill>
                <a:effectLst/>
                <a:latin typeface="+mn-lt"/>
              </a:rPr>
              <a:t>ointers In C</a:t>
            </a:r>
            <a:endParaRPr lang="en-IN" sz="5000" b="1" i="0" dirty="0">
              <a:solidFill>
                <a:schemeClr val="accent6"/>
              </a:solidFill>
              <a:effectLst/>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9" name="Picture 8">
            <a:extLst>
              <a:ext uri="{FF2B5EF4-FFF2-40B4-BE49-F238E27FC236}">
                <a16:creationId xmlns:a16="http://schemas.microsoft.com/office/drawing/2014/main" id="{CBDFE618-F8D4-1B73-BF56-ABF9D8581F8E}"/>
              </a:ext>
            </a:extLst>
          </p:cNvPr>
          <p:cNvPicPr>
            <a:picLocks noChangeAspect="1"/>
          </p:cNvPicPr>
          <p:nvPr/>
        </p:nvPicPr>
        <p:blipFill>
          <a:blip r:embed="rId5"/>
          <a:stretch>
            <a:fillRect/>
          </a:stretch>
        </p:blipFill>
        <p:spPr>
          <a:xfrm>
            <a:off x="822195" y="1761471"/>
            <a:ext cx="4210050" cy="1790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4AD7924E-68F1-31D8-4A9B-8212E85B8CB8}"/>
              </a:ext>
            </a:extLst>
          </p:cNvPr>
          <p:cNvPicPr>
            <a:picLocks noChangeAspect="1"/>
          </p:cNvPicPr>
          <p:nvPr/>
        </p:nvPicPr>
        <p:blipFill>
          <a:blip r:embed="rId6"/>
          <a:stretch>
            <a:fillRect/>
          </a:stretch>
        </p:blipFill>
        <p:spPr>
          <a:xfrm>
            <a:off x="1244084" y="3685897"/>
            <a:ext cx="4991100" cy="2826293"/>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E757BE9C-615D-AE99-6E8C-7BA09F74E7D8}"/>
              </a:ext>
            </a:extLst>
          </p:cNvPr>
          <p:cNvPicPr>
            <a:picLocks noChangeAspect="1"/>
          </p:cNvPicPr>
          <p:nvPr/>
        </p:nvPicPr>
        <p:blipFill>
          <a:blip r:embed="rId7"/>
          <a:stretch>
            <a:fillRect/>
          </a:stretch>
        </p:blipFill>
        <p:spPr>
          <a:xfrm rot="1672583">
            <a:off x="4637194" y="1918693"/>
            <a:ext cx="2517866" cy="2024047"/>
          </a:xfrm>
          <a:prstGeom prst="rect">
            <a:avLst/>
          </a:prstGeom>
        </p:spPr>
      </p:pic>
      <p:pic>
        <p:nvPicPr>
          <p:cNvPr id="3" name="Picture 2">
            <a:extLst>
              <a:ext uri="{FF2B5EF4-FFF2-40B4-BE49-F238E27FC236}">
                <a16:creationId xmlns:a16="http://schemas.microsoft.com/office/drawing/2014/main" id="{F66A6774-F3F1-EAC1-C543-F3AD7A7A98B4}"/>
              </a:ext>
            </a:extLst>
          </p:cNvPr>
          <p:cNvPicPr>
            <a:picLocks noChangeAspect="1"/>
          </p:cNvPicPr>
          <p:nvPr/>
        </p:nvPicPr>
        <p:blipFill>
          <a:blip r:embed="rId8"/>
          <a:stretch>
            <a:fillRect/>
          </a:stretch>
        </p:blipFill>
        <p:spPr>
          <a:xfrm>
            <a:off x="7130963" y="2255624"/>
            <a:ext cx="921655" cy="466624"/>
          </a:xfrm>
          <a:prstGeom prst="rect">
            <a:avLst/>
          </a:prstGeom>
        </p:spPr>
      </p:pic>
    </p:spTree>
    <p:extLst>
      <p:ext uri="{BB962C8B-B14F-4D97-AF65-F5344CB8AC3E}">
        <p14:creationId xmlns:p14="http://schemas.microsoft.com/office/powerpoint/2010/main" val="41619285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927" y="2331953"/>
            <a:ext cx="3825193" cy="2193409"/>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3"/>
          <a:stretch>
            <a:fillRect/>
          </a:stretch>
        </p:blipFill>
        <p:spPr>
          <a:xfrm>
            <a:off x="8063011" y="-680"/>
            <a:ext cx="4038792" cy="2240273"/>
          </a:xfrm>
          <a:prstGeom prst="rect">
            <a:avLst/>
          </a:prstGeom>
        </p:spPr>
      </p:pic>
      <p:pic>
        <p:nvPicPr>
          <p:cNvPr id="18" name="Picture 17" descr="A person with a beard&#10;&#10;Description automatically generated with medium confidence">
            <a:extLst>
              <a:ext uri="{FF2B5EF4-FFF2-40B4-BE49-F238E27FC236}">
                <a16:creationId xmlns:a16="http://schemas.microsoft.com/office/drawing/2014/main" id="{A675A18F-A096-B048-55A0-D74E184F4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238" y="4617732"/>
            <a:ext cx="4137761" cy="2239582"/>
          </a:xfrm>
          <a:prstGeom prst="rect">
            <a:avLst/>
          </a:prstGeom>
        </p:spPr>
      </p:pic>
      <p:pic>
        <p:nvPicPr>
          <p:cNvPr id="3" name="Picture 2" descr="A person with a picture of his face&#10;&#10;Description automatically generated">
            <a:extLst>
              <a:ext uri="{FF2B5EF4-FFF2-40B4-BE49-F238E27FC236}">
                <a16:creationId xmlns:a16="http://schemas.microsoft.com/office/drawing/2014/main" id="{D0BA9200-40B9-8B85-EFBE-984E0CACFE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603" y="4617732"/>
            <a:ext cx="3834518" cy="2240268"/>
          </a:xfrm>
          <a:prstGeom prst="rect">
            <a:avLst/>
          </a:prstGeom>
        </p:spPr>
      </p:pic>
      <p:pic>
        <p:nvPicPr>
          <p:cNvPr id="5" name="Picture 4" descr="A person with a picture of his face&#10;&#10;Description automatically generated">
            <a:extLst>
              <a:ext uri="{FF2B5EF4-FFF2-40B4-BE49-F238E27FC236}">
                <a16:creationId xmlns:a16="http://schemas.microsoft.com/office/drawing/2014/main" id="{2D9596B3-6A1A-9FD4-88DF-0A42DCA285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4617730"/>
            <a:ext cx="4022051" cy="2240269"/>
          </a:xfrm>
          <a:prstGeom prst="rect">
            <a:avLst/>
          </a:prstGeom>
        </p:spPr>
      </p:pic>
      <p:pic>
        <p:nvPicPr>
          <p:cNvPr id="7" name="Picture 6" descr="A person with a picture of his face&#10;&#10;Description automatically generated">
            <a:extLst>
              <a:ext uri="{FF2B5EF4-FFF2-40B4-BE49-F238E27FC236}">
                <a16:creationId xmlns:a16="http://schemas.microsoft.com/office/drawing/2014/main" id="{E8974870-2258-D0F0-04DA-356F18BBA1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331954"/>
            <a:ext cx="4022049" cy="2193409"/>
          </a:xfrm>
          <a:prstGeom prst="rect">
            <a:avLst/>
          </a:prstGeom>
        </p:spPr>
      </p:pic>
      <p:pic>
        <p:nvPicPr>
          <p:cNvPr id="6" name="Picture 5" descr="A person with a diagram&#10;&#10;Description automatically generated">
            <a:extLst>
              <a:ext uri="{FF2B5EF4-FFF2-40B4-BE49-F238E27FC236}">
                <a16:creationId xmlns:a16="http://schemas.microsoft.com/office/drawing/2014/main" id="{2390068C-D8E5-3703-8E66-BB17E329E5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690"/>
            <a:ext cx="4022050" cy="2240280"/>
          </a:xfrm>
          <a:prstGeom prst="rect">
            <a:avLst/>
          </a:prstGeom>
        </p:spPr>
      </p:pic>
      <p:pic>
        <p:nvPicPr>
          <p:cNvPr id="9" name="Picture 8" descr="A person with a picture of his face&#10;&#10;Description automatically generated">
            <a:extLst>
              <a:ext uri="{FF2B5EF4-FFF2-40B4-BE49-F238E27FC236}">
                <a16:creationId xmlns:a16="http://schemas.microsoft.com/office/drawing/2014/main" id="{0D512A28-DC9D-3B69-8155-D07801CE9E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20603" y="-1373"/>
            <a:ext cx="3852211" cy="2240274"/>
          </a:xfrm>
          <a:prstGeom prst="rect">
            <a:avLst/>
          </a:prstGeom>
        </p:spPr>
      </p:pic>
    </p:spTree>
    <p:extLst>
      <p:ext uri="{BB962C8B-B14F-4D97-AF65-F5344CB8AC3E}">
        <p14:creationId xmlns:p14="http://schemas.microsoft.com/office/powerpoint/2010/main" val="3609320517"/>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6000" b="1" i="0" dirty="0">
                <a:solidFill>
                  <a:schemeClr val="accent2"/>
                </a:solidFill>
                <a:effectLst/>
                <a:latin typeface="+mn-lt"/>
              </a:rPr>
              <a:t>F</a:t>
            </a:r>
            <a:r>
              <a:rPr lang="en-IN" sz="6000" b="1" i="0" dirty="0">
                <a:solidFill>
                  <a:srgbClr val="273239"/>
                </a:solidFill>
                <a:effectLst/>
                <a:latin typeface="+mn-lt"/>
              </a:rPr>
              <a:t>unctions </a:t>
            </a:r>
            <a:r>
              <a:rPr lang="en-IN" sz="6000" b="1" i="0" dirty="0">
                <a:solidFill>
                  <a:schemeClr val="accent2"/>
                </a:solidFill>
                <a:effectLst/>
                <a:latin typeface="+mn-lt"/>
              </a:rPr>
              <a:t>P</a:t>
            </a:r>
            <a:r>
              <a:rPr lang="en-IN" sz="6000" b="1" i="0" dirty="0">
                <a:solidFill>
                  <a:srgbClr val="273239"/>
                </a:solidFill>
                <a:effectLst/>
                <a:latin typeface="+mn-lt"/>
              </a:rPr>
              <a:t>ointers </a:t>
            </a:r>
            <a:r>
              <a:rPr lang="en-IN" b="1" i="0" dirty="0">
                <a:solidFill>
                  <a:srgbClr val="273239"/>
                </a:solidFill>
                <a:effectLst/>
                <a:latin typeface="+mn-lt"/>
              </a:rPr>
              <a:t>Declaration &amp; Usage</a:t>
            </a:r>
            <a:endParaRPr lang="en-IN" sz="6000" b="1" i="0" dirty="0">
              <a:solidFill>
                <a:srgbClr val="273239"/>
              </a:solidFill>
              <a:effectLst/>
              <a:latin typeface="Nunito" pitchFamily="2"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728822A-A159-B07E-EC55-C66E62879D2A}"/>
              </a:ext>
            </a:extLst>
          </p:cNvPr>
          <p:cNvPicPr>
            <a:picLocks noChangeAspect="1"/>
          </p:cNvPicPr>
          <p:nvPr/>
        </p:nvPicPr>
        <p:blipFill>
          <a:blip r:embed="rId3"/>
          <a:stretch>
            <a:fillRect/>
          </a:stretch>
        </p:blipFill>
        <p:spPr>
          <a:xfrm>
            <a:off x="7562850" y="1998184"/>
            <a:ext cx="3849087" cy="2273673"/>
          </a:xfrm>
          <a:prstGeom prst="rect">
            <a:avLst/>
          </a:prstGeom>
        </p:spPr>
      </p:pic>
      <p:sp>
        <p:nvSpPr>
          <p:cNvPr id="5" name="TextBox 4">
            <a:extLst>
              <a:ext uri="{FF2B5EF4-FFF2-40B4-BE49-F238E27FC236}">
                <a16:creationId xmlns:a16="http://schemas.microsoft.com/office/drawing/2014/main" id="{48E80038-55AF-7BB7-DF49-60F80F52630B}"/>
              </a:ext>
            </a:extLst>
          </p:cNvPr>
          <p:cNvSpPr txBox="1"/>
          <p:nvPr/>
        </p:nvSpPr>
        <p:spPr>
          <a:xfrm>
            <a:off x="669036" y="435365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6" name="Picture 5">
            <a:extLst>
              <a:ext uri="{FF2B5EF4-FFF2-40B4-BE49-F238E27FC236}">
                <a16:creationId xmlns:a16="http://schemas.microsoft.com/office/drawing/2014/main" id="{72B0D450-F51A-D887-FBDF-1CED81852958}"/>
              </a:ext>
            </a:extLst>
          </p:cNvPr>
          <p:cNvPicPr>
            <a:picLocks noChangeAspect="1"/>
          </p:cNvPicPr>
          <p:nvPr/>
        </p:nvPicPr>
        <p:blipFill>
          <a:blip r:embed="rId4"/>
          <a:stretch>
            <a:fillRect/>
          </a:stretch>
        </p:blipFill>
        <p:spPr>
          <a:xfrm>
            <a:off x="3913995" y="3163762"/>
            <a:ext cx="1813717" cy="45322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C2152F9-9284-7CEE-203E-85B51B33AD58}"/>
              </a:ext>
            </a:extLst>
          </p:cNvPr>
          <p:cNvPicPr>
            <a:picLocks noChangeAspect="1"/>
          </p:cNvPicPr>
          <p:nvPr/>
        </p:nvPicPr>
        <p:blipFill>
          <a:blip r:embed="rId5"/>
          <a:stretch>
            <a:fillRect/>
          </a:stretch>
        </p:blipFill>
        <p:spPr>
          <a:xfrm>
            <a:off x="669036" y="2086782"/>
            <a:ext cx="5197290" cy="68585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81F1BF29-B4E7-810B-C50D-AC90C3B69CDC}"/>
              </a:ext>
            </a:extLst>
          </p:cNvPr>
          <p:cNvPicPr>
            <a:picLocks noChangeAspect="1"/>
          </p:cNvPicPr>
          <p:nvPr/>
        </p:nvPicPr>
        <p:blipFill>
          <a:blip r:embed="rId6"/>
          <a:stretch>
            <a:fillRect/>
          </a:stretch>
        </p:blipFill>
        <p:spPr>
          <a:xfrm>
            <a:off x="669036" y="3159742"/>
            <a:ext cx="1409822" cy="457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08880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IN" sz="6000" b="1" i="0" dirty="0">
                <a:solidFill>
                  <a:schemeClr val="accent2"/>
                </a:solidFill>
                <a:effectLst/>
                <a:latin typeface="+mn-lt"/>
              </a:rPr>
              <a:t>F</a:t>
            </a:r>
            <a:r>
              <a:rPr lang="en-IN" sz="6000" b="1" i="0" dirty="0">
                <a:solidFill>
                  <a:srgbClr val="273239"/>
                </a:solidFill>
                <a:effectLst/>
                <a:latin typeface="+mn-lt"/>
              </a:rPr>
              <a:t>unctions </a:t>
            </a:r>
            <a:r>
              <a:rPr lang="en-IN" sz="6000" b="1" i="0" dirty="0">
                <a:solidFill>
                  <a:schemeClr val="accent2"/>
                </a:solidFill>
                <a:effectLst/>
                <a:latin typeface="+mn-lt"/>
              </a:rPr>
              <a:t>P</a:t>
            </a:r>
            <a:r>
              <a:rPr lang="en-IN" sz="6000" b="1" i="0" dirty="0">
                <a:solidFill>
                  <a:srgbClr val="273239"/>
                </a:solidFill>
                <a:effectLst/>
                <a:latin typeface="+mn-lt"/>
              </a:rPr>
              <a:t>ointers </a:t>
            </a:r>
            <a:r>
              <a:rPr lang="en-US" sz="5400" b="1" dirty="0">
                <a:solidFill>
                  <a:schemeClr val="accent2"/>
                </a:solidFill>
                <a:latin typeface="+mn-lt"/>
              </a:rPr>
              <a:t>Interesting facts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404102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2055813"/>
            <a:ext cx="10853927" cy="1754326"/>
          </a:xfrm>
          <a:prstGeom prst="rect">
            <a:avLst/>
          </a:prstGeom>
          <a:noFill/>
        </p:spPr>
        <p:txBody>
          <a:bodyPr wrap="square">
            <a:spAutoFit/>
          </a:bodyPr>
          <a:lstStyle/>
          <a:p>
            <a:pPr marL="342900" indent="-342900">
              <a:buFont typeface="+mj-lt"/>
              <a:buAutoNum type="arabicPeriod"/>
            </a:pPr>
            <a:r>
              <a:rPr lang="en-US" dirty="0"/>
              <a:t>A function pointer points to code, not data. Typically, a function pointer stores the start of executable code.</a:t>
            </a:r>
          </a:p>
          <a:p>
            <a:pPr marL="342900" indent="-342900">
              <a:buFont typeface="+mj-lt"/>
              <a:buAutoNum type="arabicPeriod"/>
            </a:pPr>
            <a:r>
              <a:rPr lang="en-US" b="0" i="0" dirty="0">
                <a:solidFill>
                  <a:srgbClr val="273239"/>
                </a:solidFill>
                <a:effectLst/>
              </a:rPr>
              <a:t>we do not allocate de-allocate memory using function pointers.</a:t>
            </a:r>
          </a:p>
          <a:p>
            <a:pPr marL="342900" indent="-342900">
              <a:buFont typeface="+mj-lt"/>
              <a:buAutoNum type="arabicPeriod"/>
            </a:pPr>
            <a:r>
              <a:rPr lang="en-US" b="0" i="0" dirty="0">
                <a:solidFill>
                  <a:srgbClr val="273239"/>
                </a:solidFill>
                <a:effectLst/>
              </a:rPr>
              <a:t>A function’s name can also be used to get functions’ address.</a:t>
            </a:r>
            <a:endParaRPr lang="en-US" dirty="0">
              <a:solidFill>
                <a:srgbClr val="273239"/>
              </a:solidFill>
            </a:endParaRPr>
          </a:p>
          <a:p>
            <a:pPr marL="342900" indent="-342900">
              <a:buFont typeface="+mj-lt"/>
              <a:buAutoNum type="arabicPeriod"/>
            </a:pPr>
            <a:r>
              <a:rPr lang="en-US" b="0" i="0" dirty="0">
                <a:solidFill>
                  <a:srgbClr val="273239"/>
                </a:solidFill>
                <a:effectLst/>
              </a:rPr>
              <a:t>we can have an array of function pointers.</a:t>
            </a:r>
          </a:p>
          <a:p>
            <a:pPr marL="342900" indent="-342900">
              <a:buFont typeface="+mj-lt"/>
              <a:buAutoNum type="arabicPeriod"/>
            </a:pPr>
            <a:r>
              <a:rPr lang="en-US" b="0" i="0" dirty="0">
                <a:solidFill>
                  <a:srgbClr val="273239"/>
                </a:solidFill>
                <a:effectLst/>
              </a:rPr>
              <a:t>Function pointer can be used in place of switch case.</a:t>
            </a:r>
            <a:endParaRPr lang="en-US" dirty="0">
              <a:solidFill>
                <a:srgbClr val="273239"/>
              </a:solidFill>
            </a:endParaRPr>
          </a:p>
          <a:p>
            <a:pPr marL="342900" indent="-342900">
              <a:buFont typeface="+mj-lt"/>
              <a:buAutoNum type="arabicPeriod"/>
            </a:pPr>
            <a:r>
              <a:rPr lang="en-US" dirty="0">
                <a:solidFill>
                  <a:srgbClr val="273239"/>
                </a:solidFill>
              </a:rPr>
              <a:t>A</a:t>
            </a:r>
            <a:r>
              <a:rPr lang="en-US" b="0" i="0" dirty="0">
                <a:solidFill>
                  <a:srgbClr val="273239"/>
                </a:solidFill>
                <a:effectLst/>
              </a:rPr>
              <a:t> function pointer can be passed as an argument and can also be returned from a function.</a:t>
            </a:r>
          </a:p>
        </p:txBody>
      </p:sp>
    </p:spTree>
    <p:extLst>
      <p:ext uri="{BB962C8B-B14F-4D97-AF65-F5344CB8AC3E}">
        <p14:creationId xmlns:p14="http://schemas.microsoft.com/office/powerpoint/2010/main" val="1502509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5400" b="1" dirty="0"/>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6" y="2660904"/>
            <a:ext cx="4818888" cy="3547872"/>
          </a:xfrm>
        </p:spPr>
        <p:txBody>
          <a:bodyPr anchor="t">
            <a:normAutofit/>
          </a:bodyPr>
          <a:lstStyle/>
          <a:p>
            <a:pPr marL="0" indent="0">
              <a:buNone/>
            </a:pPr>
            <a:r>
              <a:rPr lang="en-IN" sz="2200" dirty="0"/>
              <a:t>Please Like, Subscribe and Comment.</a:t>
            </a:r>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45193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700"/>
                                        <p:tgtEl>
                                          <p:spTgt spid="1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smiling and a green board&#10;&#10;Description automatically generated">
            <a:extLst>
              <a:ext uri="{FF2B5EF4-FFF2-40B4-BE49-F238E27FC236}">
                <a16:creationId xmlns:a16="http://schemas.microsoft.com/office/drawing/2014/main" id="{1426922E-FA33-CE7E-E078-EC173BD85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77" y="2203076"/>
            <a:ext cx="7699160" cy="4267993"/>
          </a:xfrm>
          <a:prstGeom prst="rect">
            <a:avLst/>
          </a:prstGeom>
        </p:spPr>
      </p:pic>
    </p:spTree>
    <p:extLst>
      <p:ext uri="{BB962C8B-B14F-4D97-AF65-F5344CB8AC3E}">
        <p14:creationId xmlns:p14="http://schemas.microsoft.com/office/powerpoint/2010/main" val="29539220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0363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S</a:t>
            </a:r>
            <a:r>
              <a:rPr lang="en-US" sz="5000" b="1" dirty="0">
                <a:latin typeface="+mn-lt"/>
              </a:rPr>
              <a:t>tructures 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A620E262-D187-5EAD-724A-C3F984F567A1}"/>
              </a:ext>
            </a:extLst>
          </p:cNvPr>
          <p:cNvPicPr>
            <a:picLocks noChangeAspect="1"/>
          </p:cNvPicPr>
          <p:nvPr/>
        </p:nvPicPr>
        <p:blipFill>
          <a:blip r:embed="rId6"/>
          <a:stretch>
            <a:fillRect/>
          </a:stretch>
        </p:blipFill>
        <p:spPr>
          <a:xfrm>
            <a:off x="792946" y="1827749"/>
            <a:ext cx="5226665" cy="3355396"/>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CF2B0954-A963-127F-B19B-CE08B96958C6}"/>
              </a:ext>
            </a:extLst>
          </p:cNvPr>
          <p:cNvPicPr>
            <a:picLocks noChangeAspect="1"/>
          </p:cNvPicPr>
          <p:nvPr/>
        </p:nvPicPr>
        <p:blipFill>
          <a:blip r:embed="rId7"/>
          <a:stretch>
            <a:fillRect/>
          </a:stretch>
        </p:blipFill>
        <p:spPr>
          <a:xfrm rot="1672583">
            <a:off x="4639677" y="1908689"/>
            <a:ext cx="2517866" cy="2034668"/>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6D0A72BE-81D0-F4E4-090F-49698D1A8006}"/>
              </a:ext>
            </a:extLst>
          </p:cNvPr>
          <p:cNvPicPr>
            <a:picLocks noChangeAspect="1"/>
          </p:cNvPicPr>
          <p:nvPr/>
        </p:nvPicPr>
        <p:blipFill>
          <a:blip r:embed="rId8"/>
          <a:stretch>
            <a:fillRect/>
          </a:stretch>
        </p:blipFill>
        <p:spPr>
          <a:xfrm>
            <a:off x="4389350" y="4774834"/>
            <a:ext cx="2613887" cy="1722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66804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927" y="2331953"/>
            <a:ext cx="3825193" cy="2193409"/>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3"/>
          <a:stretch>
            <a:fillRect/>
          </a:stretch>
        </p:blipFill>
        <p:spPr>
          <a:xfrm>
            <a:off x="8011404" y="-680"/>
            <a:ext cx="4180593" cy="2240273"/>
          </a:xfrm>
          <a:prstGeom prst="rect">
            <a:avLst/>
          </a:prstGeom>
        </p:spPr>
      </p:pic>
      <p:pic>
        <p:nvPicPr>
          <p:cNvPr id="3" name="Picture 2" descr="A person with a picture of his face&#10;&#10;Description automatically generated">
            <a:extLst>
              <a:ext uri="{FF2B5EF4-FFF2-40B4-BE49-F238E27FC236}">
                <a16:creationId xmlns:a16="http://schemas.microsoft.com/office/drawing/2014/main" id="{D0BA9200-40B9-8B85-EFBE-984E0CACF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603" y="4617732"/>
            <a:ext cx="3834518" cy="2240268"/>
          </a:xfrm>
          <a:prstGeom prst="rect">
            <a:avLst/>
          </a:prstGeom>
        </p:spPr>
      </p:pic>
      <p:pic>
        <p:nvPicPr>
          <p:cNvPr id="5" name="Picture 4" descr="A person with a picture of his face&#10;&#10;Description automatically generated">
            <a:extLst>
              <a:ext uri="{FF2B5EF4-FFF2-40B4-BE49-F238E27FC236}">
                <a16:creationId xmlns:a16="http://schemas.microsoft.com/office/drawing/2014/main" id="{2D9596B3-6A1A-9FD4-88DF-0A42DCA28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4617730"/>
            <a:ext cx="4022051" cy="2240269"/>
          </a:xfrm>
          <a:prstGeom prst="rect">
            <a:avLst/>
          </a:prstGeom>
        </p:spPr>
      </p:pic>
      <p:pic>
        <p:nvPicPr>
          <p:cNvPr id="7" name="Picture 6" descr="A person with a picture of his face&#10;&#10;Description automatically generated">
            <a:extLst>
              <a:ext uri="{FF2B5EF4-FFF2-40B4-BE49-F238E27FC236}">
                <a16:creationId xmlns:a16="http://schemas.microsoft.com/office/drawing/2014/main" id="{E8974870-2258-D0F0-04DA-356F18BBA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31954"/>
            <a:ext cx="4022049" cy="2193409"/>
          </a:xfrm>
          <a:prstGeom prst="rect">
            <a:avLst/>
          </a:prstGeom>
        </p:spPr>
      </p:pic>
      <p:pic>
        <p:nvPicPr>
          <p:cNvPr id="6" name="Picture 5" descr="A person with a diagram&#10;&#10;Description automatically generated">
            <a:extLst>
              <a:ext uri="{FF2B5EF4-FFF2-40B4-BE49-F238E27FC236}">
                <a16:creationId xmlns:a16="http://schemas.microsoft.com/office/drawing/2014/main" id="{2390068C-D8E5-3703-8E66-BB17E329E5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690"/>
            <a:ext cx="4022050" cy="2240280"/>
          </a:xfrm>
          <a:prstGeom prst="rect">
            <a:avLst/>
          </a:prstGeom>
        </p:spPr>
      </p:pic>
      <p:pic>
        <p:nvPicPr>
          <p:cNvPr id="9" name="Picture 8" descr="A person with a picture of his face&#10;&#10;Description automatically generated">
            <a:extLst>
              <a:ext uri="{FF2B5EF4-FFF2-40B4-BE49-F238E27FC236}">
                <a16:creationId xmlns:a16="http://schemas.microsoft.com/office/drawing/2014/main" id="{0D512A28-DC9D-3B69-8155-D07801CE9E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0603" y="-1373"/>
            <a:ext cx="3852211" cy="2240274"/>
          </a:xfrm>
          <a:prstGeom prst="rect">
            <a:avLst/>
          </a:prstGeom>
        </p:spPr>
      </p:pic>
      <p:pic>
        <p:nvPicPr>
          <p:cNvPr id="13" name="Picture 12">
            <a:extLst>
              <a:ext uri="{FF2B5EF4-FFF2-40B4-BE49-F238E27FC236}">
                <a16:creationId xmlns:a16="http://schemas.microsoft.com/office/drawing/2014/main" id="{2B2FFA2E-FF03-6554-FB3D-11D0A8867154}"/>
              </a:ext>
            </a:extLst>
          </p:cNvPr>
          <p:cNvPicPr>
            <a:picLocks noChangeAspect="1"/>
          </p:cNvPicPr>
          <p:nvPr/>
        </p:nvPicPr>
        <p:blipFill>
          <a:blip r:embed="rId9"/>
          <a:stretch>
            <a:fillRect/>
          </a:stretch>
        </p:blipFill>
        <p:spPr>
          <a:xfrm>
            <a:off x="8011397" y="4617730"/>
            <a:ext cx="4180597" cy="2240270"/>
          </a:xfrm>
          <a:prstGeom prst="rect">
            <a:avLst/>
          </a:prstGeom>
        </p:spPr>
      </p:pic>
    </p:spTree>
    <p:extLst>
      <p:ext uri="{BB962C8B-B14F-4D97-AF65-F5344CB8AC3E}">
        <p14:creationId xmlns:p14="http://schemas.microsoft.com/office/powerpoint/2010/main" val="557476910"/>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pic>
        <p:nvPicPr>
          <p:cNvPr id="3" name="Picture 2">
            <a:extLst>
              <a:ext uri="{FF2B5EF4-FFF2-40B4-BE49-F238E27FC236}">
                <a16:creationId xmlns:a16="http://schemas.microsoft.com/office/drawing/2014/main" id="{6CCFBFC6-C2D9-BD9D-493D-290620A9ECEA}"/>
              </a:ext>
            </a:extLst>
          </p:cNvPr>
          <p:cNvPicPr>
            <a:picLocks noChangeAspect="1"/>
          </p:cNvPicPr>
          <p:nvPr/>
        </p:nvPicPr>
        <p:blipFill>
          <a:blip r:embed="rId3"/>
          <a:stretch>
            <a:fillRect/>
          </a:stretch>
        </p:blipFill>
        <p:spPr>
          <a:xfrm>
            <a:off x="1048871" y="3587081"/>
            <a:ext cx="5764306" cy="31678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8724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 : </a:t>
            </a:r>
            <a:r>
              <a:rPr lang="en-US" sz="4000" b="1" dirty="0">
                <a:latin typeface="+mn-lt"/>
              </a:rPr>
              <a:t>Declaration, Definition &amp; Access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Tree>
    <p:extLst>
      <p:ext uri="{BB962C8B-B14F-4D97-AF65-F5344CB8AC3E}">
        <p14:creationId xmlns:p14="http://schemas.microsoft.com/office/powerpoint/2010/main" val="5636672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Initialization</a:t>
            </a:r>
            <a:r>
              <a:rPr lang="en-US" sz="4000" b="1" dirty="0">
                <a:latin typeface="+mn-lt"/>
              </a:rPr>
              <a:t> </a:t>
            </a:r>
            <a:r>
              <a:rPr lang="en-US" sz="6000" b="1" dirty="0">
                <a:latin typeface="+mn-lt"/>
              </a:rPr>
              <a:t>Structure Members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305507"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 members </a:t>
            </a:r>
            <a:r>
              <a:rPr lang="en-US" b="1" i="0" dirty="0">
                <a:solidFill>
                  <a:srgbClr val="273239"/>
                </a:solidFill>
                <a:effectLst/>
              </a:rPr>
              <a:t>cannot be</a:t>
            </a:r>
            <a:r>
              <a:rPr lang="en-US" b="0" i="0" dirty="0">
                <a:solidFill>
                  <a:srgbClr val="273239"/>
                </a:solidFill>
                <a:effectLst/>
              </a:rPr>
              <a:t> initialized with the declaration.</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Tree>
    <p:extLst>
      <p:ext uri="{BB962C8B-B14F-4D97-AF65-F5344CB8AC3E}">
        <p14:creationId xmlns:p14="http://schemas.microsoft.com/office/powerpoint/2010/main" val="38716115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N</a:t>
            </a:r>
            <a:r>
              <a:rPr lang="en-US" sz="6000" b="1" dirty="0">
                <a:latin typeface="+mn-lt"/>
              </a:rPr>
              <a:t>ested </a:t>
            </a:r>
            <a:r>
              <a:rPr lang="en-US" sz="6000" b="1" dirty="0">
                <a:solidFill>
                  <a:schemeClr val="accent2"/>
                </a:solidFill>
                <a:latin typeface="+mn-lt"/>
              </a:rPr>
              <a:t>S</a:t>
            </a:r>
            <a:r>
              <a:rPr lang="en-US" sz="6000" b="1" dirty="0">
                <a:latin typeface="+mn-lt"/>
              </a:rPr>
              <a:t>tructures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731788" y="5463220"/>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8" y="2609811"/>
            <a:ext cx="2781541" cy="2385267"/>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8"/>
            <a:ext cx="2728196" cy="238526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22024" y="2238826"/>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34401" y="2615771"/>
            <a:ext cx="2530059" cy="2667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76662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D195DEE-F6C5-CBEC-563D-8DBD9959FB66}"/>
              </a:ext>
            </a:extLst>
          </p:cNvPr>
          <p:cNvPicPr>
            <a:picLocks noChangeAspect="1"/>
          </p:cNvPicPr>
          <p:nvPr/>
        </p:nvPicPr>
        <p:blipFill>
          <a:blip r:embed="rId2"/>
          <a:stretch>
            <a:fillRect/>
          </a:stretch>
        </p:blipFill>
        <p:spPr>
          <a:xfrm>
            <a:off x="737408" y="2199677"/>
            <a:ext cx="7587442" cy="4271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08341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354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US" sz="6600" b="1" kern="1200" dirty="0">
                <a:solidFill>
                  <a:schemeClr val="accent2"/>
                </a:solidFill>
                <a:effectLst/>
                <a:latin typeface="+mn-lt"/>
                <a:ea typeface="+mj-ea"/>
                <a:cs typeface="+mj-cs"/>
              </a:rPr>
              <a:t>C</a:t>
            </a:r>
            <a:r>
              <a:rPr lang="en-US" sz="6600" b="1" i="0" kern="1200" dirty="0">
                <a:solidFill>
                  <a:schemeClr val="tx1"/>
                </a:solidFill>
                <a:effectLst/>
                <a:latin typeface="+mn-lt"/>
                <a:ea typeface="+mj-ea"/>
                <a:cs typeface="+mj-cs"/>
              </a:rPr>
              <a:t>ompiling a C Program: </a:t>
            </a:r>
            <a:br>
              <a:rPr lang="en-US" sz="6600" b="1" i="0" kern="1200" dirty="0">
                <a:solidFill>
                  <a:schemeClr val="tx1"/>
                </a:solidFill>
                <a:effectLst/>
                <a:latin typeface="+mn-lt"/>
                <a:ea typeface="+mj-ea"/>
                <a:cs typeface="+mj-cs"/>
              </a:rPr>
            </a:br>
            <a:r>
              <a:rPr lang="en-US" sz="6600" b="1" i="0" kern="1200" dirty="0">
                <a:solidFill>
                  <a:schemeClr val="accent2"/>
                </a:solidFill>
                <a:effectLst/>
                <a:latin typeface="+mn-lt"/>
                <a:ea typeface="+mj-ea"/>
                <a:cs typeface="+mj-cs"/>
              </a:rPr>
              <a:t>B</a:t>
            </a:r>
            <a:r>
              <a:rPr lang="en-US" sz="6600" b="1" i="0" kern="1200" dirty="0">
                <a:solidFill>
                  <a:schemeClr val="tx1"/>
                </a:solidFill>
                <a:effectLst/>
                <a:latin typeface="+mn-lt"/>
                <a:ea typeface="+mj-ea"/>
                <a:cs typeface="+mj-cs"/>
              </a:rPr>
              <a:t>ehind the Scenes</a:t>
            </a:r>
            <a:endParaRPr lang="en-US" sz="6600" b="1" kern="1200" dirty="0">
              <a:solidFill>
                <a:schemeClr val="tx1"/>
              </a:solidFill>
              <a:latin typeface="+mn-lt"/>
              <a:ea typeface="+mj-ea"/>
              <a:cs typeface="+mj-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534495" y="1979877"/>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1" name="Content Placeholder 3" descr="A diagram of a computer process&#10;&#10;Description automatically generated">
            <a:extLst>
              <a:ext uri="{FF2B5EF4-FFF2-40B4-BE49-F238E27FC236}">
                <a16:creationId xmlns:a16="http://schemas.microsoft.com/office/drawing/2014/main" id="{915BBF44-43F3-0125-C804-275C5EC66907}"/>
              </a:ext>
            </a:extLst>
          </p:cNvPr>
          <p:cNvPicPr>
            <a:picLocks noChangeAspect="1"/>
          </p:cNvPicPr>
          <p:nvPr/>
        </p:nvPicPr>
        <p:blipFill rotWithShape="1">
          <a:blip r:embed="rId3"/>
          <a:srcRect l="4182" r="-4" b="-4"/>
          <a:stretch/>
        </p:blipFill>
        <p:spPr>
          <a:xfrm>
            <a:off x="806672" y="1979877"/>
            <a:ext cx="4921151" cy="4351338"/>
          </a:xfrm>
          <a:prstGeom prst="rect">
            <a:avLst/>
          </a:prstGeom>
        </p:spPr>
      </p:pic>
      <p:sp>
        <p:nvSpPr>
          <p:cNvPr id="13" name="TextBox 12">
            <a:extLst>
              <a:ext uri="{FF2B5EF4-FFF2-40B4-BE49-F238E27FC236}">
                <a16:creationId xmlns:a16="http://schemas.microsoft.com/office/drawing/2014/main" id="{21AF590C-D0E8-7AE8-BA8B-586B354644B1}"/>
              </a:ext>
            </a:extLst>
          </p:cNvPr>
          <p:cNvSpPr txBox="1"/>
          <p:nvPr/>
        </p:nvSpPr>
        <p:spPr>
          <a:xfrm>
            <a:off x="10515737" y="1440903"/>
            <a:ext cx="759417" cy="769441"/>
          </a:xfrm>
          <a:prstGeom prst="rect">
            <a:avLst/>
          </a:prstGeom>
          <a:noFill/>
        </p:spPr>
        <p:txBody>
          <a:bodyPr wrap="square">
            <a:spAutoFit/>
          </a:bodyPr>
          <a:lstStyle/>
          <a:p>
            <a:r>
              <a:rPr lang="en-US" sz="4400" b="1" dirty="0">
                <a:solidFill>
                  <a:schemeClr val="bg1"/>
                </a:solidFill>
                <a:effectLst/>
                <a:latin typeface="+mn-lt"/>
              </a:rPr>
              <a:t>03</a:t>
            </a:r>
            <a:endParaRPr lang="en-IN" sz="4400" dirty="0">
              <a:solidFill>
                <a:schemeClr val="bg1"/>
              </a:solidFill>
            </a:endParaRPr>
          </a:p>
        </p:txBody>
      </p:sp>
    </p:spTree>
    <p:extLst>
      <p:ext uri="{BB962C8B-B14F-4D97-AF65-F5344CB8AC3E}">
        <p14:creationId xmlns:p14="http://schemas.microsoft.com/office/powerpoint/2010/main" val="130618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S</a:t>
            </a:r>
            <a:r>
              <a:rPr lang="en-US" sz="5000" b="1" dirty="0">
                <a:latin typeface="+mn-lt"/>
              </a:rPr>
              <a:t>tructures 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A620E262-D187-5EAD-724A-C3F984F567A1}"/>
              </a:ext>
            </a:extLst>
          </p:cNvPr>
          <p:cNvPicPr>
            <a:picLocks noChangeAspect="1"/>
          </p:cNvPicPr>
          <p:nvPr/>
        </p:nvPicPr>
        <p:blipFill>
          <a:blip r:embed="rId6"/>
          <a:stretch>
            <a:fillRect/>
          </a:stretch>
        </p:blipFill>
        <p:spPr>
          <a:xfrm>
            <a:off x="792946" y="1827749"/>
            <a:ext cx="5226665" cy="3355396"/>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CF2B0954-A963-127F-B19B-CE08B96958C6}"/>
              </a:ext>
            </a:extLst>
          </p:cNvPr>
          <p:cNvPicPr>
            <a:picLocks noChangeAspect="1"/>
          </p:cNvPicPr>
          <p:nvPr/>
        </p:nvPicPr>
        <p:blipFill>
          <a:blip r:embed="rId7"/>
          <a:stretch>
            <a:fillRect/>
          </a:stretch>
        </p:blipFill>
        <p:spPr>
          <a:xfrm rot="1672583">
            <a:off x="4639677" y="1908689"/>
            <a:ext cx="2517866" cy="2034668"/>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6D0A72BE-81D0-F4E4-090F-49698D1A8006}"/>
              </a:ext>
            </a:extLst>
          </p:cNvPr>
          <p:cNvPicPr>
            <a:picLocks noChangeAspect="1"/>
          </p:cNvPicPr>
          <p:nvPr/>
        </p:nvPicPr>
        <p:blipFill>
          <a:blip r:embed="rId8"/>
          <a:stretch>
            <a:fillRect/>
          </a:stretch>
        </p:blipFill>
        <p:spPr>
          <a:xfrm>
            <a:off x="4389350" y="4774834"/>
            <a:ext cx="2613887" cy="172226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B2357AB-494E-70E2-DC59-B19903BBD57A}"/>
              </a:ext>
            </a:extLst>
          </p:cNvPr>
          <p:cNvPicPr>
            <a:picLocks noChangeAspect="1"/>
          </p:cNvPicPr>
          <p:nvPr/>
        </p:nvPicPr>
        <p:blipFill>
          <a:blip r:embed="rId9"/>
          <a:stretch>
            <a:fillRect/>
          </a:stretch>
        </p:blipFill>
        <p:spPr>
          <a:xfrm>
            <a:off x="5812578" y="696102"/>
            <a:ext cx="3403882" cy="831481"/>
          </a:xfrm>
          <a:prstGeom prst="rect">
            <a:avLst/>
          </a:prstGeom>
        </p:spPr>
      </p:pic>
      <p:pic>
        <p:nvPicPr>
          <p:cNvPr id="7" name="Picture 6">
            <a:extLst>
              <a:ext uri="{FF2B5EF4-FFF2-40B4-BE49-F238E27FC236}">
                <a16:creationId xmlns:a16="http://schemas.microsoft.com/office/drawing/2014/main" id="{C5B9415F-E550-36A7-7051-81D43BB748B9}"/>
              </a:ext>
            </a:extLst>
          </p:cNvPr>
          <p:cNvPicPr>
            <a:picLocks noChangeAspect="1"/>
          </p:cNvPicPr>
          <p:nvPr/>
        </p:nvPicPr>
        <p:blipFill>
          <a:blip r:embed="rId10"/>
          <a:stretch>
            <a:fillRect/>
          </a:stretch>
        </p:blipFill>
        <p:spPr>
          <a:xfrm>
            <a:off x="5341680" y="298157"/>
            <a:ext cx="4235713" cy="392464"/>
          </a:xfrm>
          <a:prstGeom prst="rect">
            <a:avLst/>
          </a:prstGeom>
        </p:spPr>
      </p:pic>
      <p:pic>
        <p:nvPicPr>
          <p:cNvPr id="9" name="Picture 8">
            <a:extLst>
              <a:ext uri="{FF2B5EF4-FFF2-40B4-BE49-F238E27FC236}">
                <a16:creationId xmlns:a16="http://schemas.microsoft.com/office/drawing/2014/main" id="{7CE3BB28-9E5F-AC09-31E4-688A5B347935}"/>
              </a:ext>
            </a:extLst>
          </p:cNvPr>
          <p:cNvPicPr>
            <a:picLocks noChangeAspect="1"/>
          </p:cNvPicPr>
          <p:nvPr/>
        </p:nvPicPr>
        <p:blipFill>
          <a:blip r:embed="rId11"/>
          <a:stretch>
            <a:fillRect/>
          </a:stretch>
        </p:blipFill>
        <p:spPr>
          <a:xfrm rot="19103768">
            <a:off x="144044" y="3657128"/>
            <a:ext cx="2738701" cy="43679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F79DF2C-3660-E5C9-61BC-592FF993AE29}"/>
              </a:ext>
            </a:extLst>
          </p:cNvPr>
          <p:cNvPicPr>
            <a:picLocks noChangeAspect="1"/>
          </p:cNvPicPr>
          <p:nvPr/>
        </p:nvPicPr>
        <p:blipFill>
          <a:blip r:embed="rId12"/>
          <a:stretch>
            <a:fillRect/>
          </a:stretch>
        </p:blipFill>
        <p:spPr>
          <a:xfrm>
            <a:off x="1471901" y="4999468"/>
            <a:ext cx="1806097" cy="105927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5478C0B-37A3-E903-8F45-B234B90A257B}"/>
              </a:ext>
            </a:extLst>
          </p:cNvPr>
          <p:cNvPicPr>
            <a:picLocks noChangeAspect="1"/>
          </p:cNvPicPr>
          <p:nvPr/>
        </p:nvPicPr>
        <p:blipFill>
          <a:blip r:embed="rId13"/>
          <a:stretch>
            <a:fillRect/>
          </a:stretch>
        </p:blipFill>
        <p:spPr>
          <a:xfrm>
            <a:off x="931389" y="6158397"/>
            <a:ext cx="2902285" cy="386380"/>
          </a:xfrm>
          <a:prstGeom prst="rect">
            <a:avLst/>
          </a:prstGeom>
        </p:spPr>
      </p:pic>
      <p:pic>
        <p:nvPicPr>
          <p:cNvPr id="17" name="Picture 16">
            <a:extLst>
              <a:ext uri="{FF2B5EF4-FFF2-40B4-BE49-F238E27FC236}">
                <a16:creationId xmlns:a16="http://schemas.microsoft.com/office/drawing/2014/main" id="{96396011-B980-CC77-A834-592CBF012357}"/>
              </a:ext>
            </a:extLst>
          </p:cNvPr>
          <p:cNvPicPr>
            <a:picLocks noChangeAspect="1"/>
          </p:cNvPicPr>
          <p:nvPr/>
        </p:nvPicPr>
        <p:blipFill>
          <a:blip r:embed="rId14"/>
          <a:stretch>
            <a:fillRect/>
          </a:stretch>
        </p:blipFill>
        <p:spPr>
          <a:xfrm>
            <a:off x="248449" y="1653452"/>
            <a:ext cx="5092194" cy="41672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1814DAA-C9AF-41FA-B321-B6A505A8F617}"/>
              </a:ext>
            </a:extLst>
          </p:cNvPr>
          <p:cNvSpPr txBox="1"/>
          <p:nvPr/>
        </p:nvSpPr>
        <p:spPr>
          <a:xfrm rot="19114823">
            <a:off x="-229016" y="4000284"/>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chemeClr val="accent4"/>
                </a:solidFill>
                <a:effectLst/>
              </a:rPr>
              <a:t>Self-Referential Structures</a:t>
            </a:r>
          </a:p>
        </p:txBody>
      </p:sp>
      <p:sp>
        <p:nvSpPr>
          <p:cNvPr id="22" name="Rectangle: Rounded Corners 21">
            <a:extLst>
              <a:ext uri="{FF2B5EF4-FFF2-40B4-BE49-F238E27FC236}">
                <a16:creationId xmlns:a16="http://schemas.microsoft.com/office/drawing/2014/main" id="{403607D6-08D7-C47B-3996-726AF4ABADB0}"/>
              </a:ext>
            </a:extLst>
          </p:cNvPr>
          <p:cNvSpPr/>
          <p:nvPr/>
        </p:nvSpPr>
        <p:spPr>
          <a:xfrm>
            <a:off x="4518211" y="1228165"/>
            <a:ext cx="817149" cy="3351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Tree>
    <p:extLst>
      <p:ext uri="{BB962C8B-B14F-4D97-AF65-F5344CB8AC3E}">
        <p14:creationId xmlns:p14="http://schemas.microsoft.com/office/powerpoint/2010/main" val="22190229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Last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erson smiling and a green board&#10;&#10;Description automatically generated">
            <a:extLst>
              <a:ext uri="{FF2B5EF4-FFF2-40B4-BE49-F238E27FC236}">
                <a16:creationId xmlns:a16="http://schemas.microsoft.com/office/drawing/2014/main" id="{4BD2A67E-E390-5207-0433-5199D0AF9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77" y="2203076"/>
            <a:ext cx="7699160" cy="4267993"/>
          </a:xfrm>
          <a:prstGeom prst="rect">
            <a:avLst/>
          </a:prstGeom>
        </p:spPr>
      </p:pic>
      <p:sp>
        <p:nvSpPr>
          <p:cNvPr id="5" name="TextBox 4">
            <a:extLst>
              <a:ext uri="{FF2B5EF4-FFF2-40B4-BE49-F238E27FC236}">
                <a16:creationId xmlns:a16="http://schemas.microsoft.com/office/drawing/2014/main" id="{F61F63FB-33FC-54FC-F483-8223E79D356E}"/>
              </a:ext>
            </a:extLst>
          </p:cNvPr>
          <p:cNvSpPr txBox="1"/>
          <p:nvPr/>
        </p:nvSpPr>
        <p:spPr>
          <a:xfrm>
            <a:off x="8326857" y="2389218"/>
            <a:ext cx="3042185" cy="1384995"/>
          </a:xfrm>
          <a:prstGeom prst="rect">
            <a:avLst/>
          </a:prstGeom>
          <a:noFill/>
          <a:ln w="28575">
            <a:solidFill>
              <a:schemeClr val="tx1"/>
            </a:solidFill>
          </a:ln>
        </p:spPr>
        <p:txBody>
          <a:bodyPr wrap="square">
            <a:spAutoFit/>
          </a:bodyPr>
          <a:lstStyle/>
          <a:p>
            <a:pPr marL="285750" indent="-285750">
              <a:buFont typeface="Wingdings" panose="05000000000000000000" pitchFamily="2" charset="2"/>
              <a:buChar char="Ø"/>
            </a:pPr>
            <a:r>
              <a:rPr lang="en-US" sz="2800" b="1" dirty="0">
                <a:solidFill>
                  <a:schemeClr val="accent2"/>
                </a:solidFill>
                <a:latin typeface="+mn-lt"/>
              </a:rPr>
              <a:t>Initialization</a:t>
            </a:r>
            <a:r>
              <a:rPr lang="en-US" sz="1600" b="1" dirty="0">
                <a:latin typeface="+mn-lt"/>
              </a:rPr>
              <a:t> </a:t>
            </a:r>
            <a:r>
              <a:rPr lang="en-US" sz="2800" b="1" dirty="0">
                <a:latin typeface="+mn-lt"/>
              </a:rPr>
              <a:t>Structure Members</a:t>
            </a:r>
          </a:p>
        </p:txBody>
      </p:sp>
      <p:sp>
        <p:nvSpPr>
          <p:cNvPr id="8" name="TextBox 7">
            <a:extLst>
              <a:ext uri="{FF2B5EF4-FFF2-40B4-BE49-F238E27FC236}">
                <a16:creationId xmlns:a16="http://schemas.microsoft.com/office/drawing/2014/main" id="{DB7DE98C-E2C5-1D43-A4F5-69BE1F6D4A6C}"/>
              </a:ext>
            </a:extLst>
          </p:cNvPr>
          <p:cNvSpPr txBox="1"/>
          <p:nvPr/>
        </p:nvSpPr>
        <p:spPr>
          <a:xfrm>
            <a:off x="4462957" y="2389218"/>
            <a:ext cx="2384612" cy="523220"/>
          </a:xfrm>
          <a:prstGeom prst="rect">
            <a:avLst/>
          </a:prstGeom>
          <a:noFill/>
          <a:ln w="28575">
            <a:solidFill>
              <a:schemeClr val="tx1"/>
            </a:solidFill>
          </a:ln>
        </p:spPr>
        <p:txBody>
          <a:bodyPr wrap="square">
            <a:spAutoFit/>
          </a:bodyPr>
          <a:lstStyle/>
          <a:p>
            <a:pPr marL="285750" indent="-285750">
              <a:buFont typeface="Wingdings" panose="05000000000000000000" pitchFamily="2" charset="2"/>
              <a:buChar char="Ø"/>
            </a:pPr>
            <a:r>
              <a:rPr lang="en-US" sz="2800" b="1" dirty="0">
                <a:solidFill>
                  <a:schemeClr val="accent2"/>
                </a:solidFill>
                <a:latin typeface="+mn-lt"/>
              </a:rPr>
              <a:t>I</a:t>
            </a:r>
            <a:r>
              <a:rPr lang="en-US" sz="2800" b="1" dirty="0">
                <a:latin typeface="+mn-lt"/>
              </a:rPr>
              <a:t>ntroduction</a:t>
            </a:r>
          </a:p>
        </p:txBody>
      </p:sp>
      <p:sp>
        <p:nvSpPr>
          <p:cNvPr id="10" name="TextBox 9">
            <a:extLst>
              <a:ext uri="{FF2B5EF4-FFF2-40B4-BE49-F238E27FC236}">
                <a16:creationId xmlns:a16="http://schemas.microsoft.com/office/drawing/2014/main" id="{13FC2A0E-9D0E-8D6C-A5D9-8D8683B93196}"/>
              </a:ext>
            </a:extLst>
          </p:cNvPr>
          <p:cNvSpPr txBox="1"/>
          <p:nvPr/>
        </p:nvSpPr>
        <p:spPr>
          <a:xfrm>
            <a:off x="6409787" y="1332994"/>
            <a:ext cx="4065713" cy="954107"/>
          </a:xfrm>
          <a:prstGeom prst="rect">
            <a:avLst/>
          </a:prstGeom>
          <a:noFill/>
          <a:ln w="28575">
            <a:solidFill>
              <a:schemeClr val="tx1"/>
            </a:solidFill>
          </a:ln>
        </p:spPr>
        <p:txBody>
          <a:bodyPr wrap="square">
            <a:spAutoFit/>
          </a:bodyPr>
          <a:lstStyle/>
          <a:p>
            <a:pPr marL="285750" indent="-285750">
              <a:buFont typeface="Wingdings" panose="05000000000000000000" pitchFamily="2" charset="2"/>
              <a:buChar char="Ø"/>
            </a:pPr>
            <a:r>
              <a:rPr lang="en-US" sz="2800" b="1" dirty="0">
                <a:solidFill>
                  <a:schemeClr val="accent2"/>
                </a:solidFill>
                <a:latin typeface="+mn-lt"/>
              </a:rPr>
              <a:t>D</a:t>
            </a:r>
            <a:r>
              <a:rPr lang="en-US" sz="2800" b="1" dirty="0">
                <a:latin typeface="+mn-lt"/>
              </a:rPr>
              <a:t>eclaration,</a:t>
            </a:r>
            <a:r>
              <a:rPr lang="en-US" sz="2800" b="1" dirty="0">
                <a:solidFill>
                  <a:schemeClr val="bg1"/>
                </a:solidFill>
                <a:latin typeface="+mn-lt"/>
              </a:rPr>
              <a:t>, </a:t>
            </a:r>
            <a:r>
              <a:rPr lang="en-US" sz="2800" b="1" dirty="0">
                <a:solidFill>
                  <a:schemeClr val="accent6"/>
                </a:solidFill>
                <a:latin typeface="+mn-lt"/>
              </a:rPr>
              <a:t>Definition</a:t>
            </a:r>
            <a:r>
              <a:rPr lang="en-US" sz="2800" b="1" dirty="0">
                <a:solidFill>
                  <a:schemeClr val="bg1"/>
                </a:solidFill>
                <a:latin typeface="+mn-lt"/>
              </a:rPr>
              <a:t> </a:t>
            </a:r>
            <a:r>
              <a:rPr lang="en-US" sz="2800" b="1" dirty="0">
                <a:solidFill>
                  <a:schemeClr val="tx1">
                    <a:lumMod val="50000"/>
                    <a:lumOff val="50000"/>
                  </a:schemeClr>
                </a:solidFill>
                <a:latin typeface="+mn-lt"/>
              </a:rPr>
              <a:t>&amp;</a:t>
            </a:r>
            <a:r>
              <a:rPr lang="en-US" sz="2800" b="1" dirty="0">
                <a:solidFill>
                  <a:schemeClr val="bg1"/>
                </a:solidFill>
                <a:latin typeface="+mn-lt"/>
              </a:rPr>
              <a:t> </a:t>
            </a:r>
            <a:r>
              <a:rPr lang="en-US" sz="2800" b="1" dirty="0">
                <a:solidFill>
                  <a:schemeClr val="accent1"/>
                </a:solidFill>
              </a:rPr>
              <a:t>H</a:t>
            </a:r>
            <a:r>
              <a:rPr lang="en-US" sz="2800" b="1" dirty="0">
                <a:solidFill>
                  <a:schemeClr val="accent1"/>
                </a:solidFill>
                <a:latin typeface="+mn-lt"/>
              </a:rPr>
              <a:t>ow to Access</a:t>
            </a:r>
          </a:p>
        </p:txBody>
      </p:sp>
      <p:sp>
        <p:nvSpPr>
          <p:cNvPr id="12" name="TextBox 11">
            <a:extLst>
              <a:ext uri="{FF2B5EF4-FFF2-40B4-BE49-F238E27FC236}">
                <a16:creationId xmlns:a16="http://schemas.microsoft.com/office/drawing/2014/main" id="{76CA4C2C-E114-AE9E-BC3C-2D608D38154C}"/>
              </a:ext>
            </a:extLst>
          </p:cNvPr>
          <p:cNvSpPr txBox="1"/>
          <p:nvPr/>
        </p:nvSpPr>
        <p:spPr>
          <a:xfrm>
            <a:off x="8326856" y="3978447"/>
            <a:ext cx="3042186" cy="507831"/>
          </a:xfrm>
          <a:prstGeom prst="rect">
            <a:avLst/>
          </a:prstGeom>
          <a:noFill/>
          <a:ln w="28575">
            <a:solidFill>
              <a:schemeClr val="accent6"/>
            </a:solidFill>
          </a:ln>
        </p:spPr>
        <p:txBody>
          <a:bodyPr wrap="square">
            <a:spAutoFit/>
          </a:bodyPr>
          <a:lstStyle/>
          <a:p>
            <a:pPr marL="285750" indent="-285750">
              <a:buFont typeface="Wingdings" panose="05000000000000000000" pitchFamily="2" charset="2"/>
              <a:buChar char="Ø"/>
            </a:pPr>
            <a:r>
              <a:rPr lang="en-US" sz="2700" b="1" dirty="0">
                <a:solidFill>
                  <a:schemeClr val="accent2"/>
                </a:solidFill>
                <a:latin typeface="+mn-lt"/>
              </a:rPr>
              <a:t>N</a:t>
            </a:r>
            <a:r>
              <a:rPr lang="en-US" sz="2700" b="1" dirty="0">
                <a:latin typeface="+mn-lt"/>
              </a:rPr>
              <a:t>ested </a:t>
            </a:r>
            <a:r>
              <a:rPr lang="en-US" sz="2700" b="1" dirty="0">
                <a:solidFill>
                  <a:schemeClr val="accent2"/>
                </a:solidFill>
                <a:latin typeface="+mn-lt"/>
              </a:rPr>
              <a:t>S</a:t>
            </a:r>
            <a:r>
              <a:rPr lang="en-US" sz="2700" b="1" dirty="0">
                <a:latin typeface="+mn-lt"/>
              </a:rPr>
              <a:t>tructures</a:t>
            </a:r>
            <a:endParaRPr lang="en-US" sz="2700" dirty="0"/>
          </a:p>
        </p:txBody>
      </p:sp>
    </p:spTree>
    <p:extLst>
      <p:ext uri="{BB962C8B-B14F-4D97-AF65-F5344CB8AC3E}">
        <p14:creationId xmlns:p14="http://schemas.microsoft.com/office/powerpoint/2010/main" val="41689649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a:t>
            </a:r>
            <a:r>
              <a:rPr lang="en-US" sz="6000" b="1" dirty="0">
                <a:latin typeface="+mn-lt"/>
              </a:rPr>
              <a:t>tructure </a:t>
            </a:r>
            <a:r>
              <a:rPr lang="en-US" sz="6000" b="1" dirty="0">
                <a:solidFill>
                  <a:schemeClr val="accent2"/>
                </a:solidFill>
                <a:latin typeface="+mn-lt"/>
              </a:rPr>
              <a:t>P</a:t>
            </a:r>
            <a:r>
              <a:rPr lang="en-US" sz="6000" b="1" dirty="0">
                <a:latin typeface="+mn-lt"/>
              </a:rPr>
              <a:t>ointer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5447223" y="3101304"/>
            <a:ext cx="5843732" cy="461665"/>
          </a:xfrm>
          <a:prstGeom prst="rect">
            <a:avLst/>
          </a:prstGeom>
          <a:noFill/>
        </p:spPr>
        <p:txBody>
          <a:bodyPr wrap="square">
            <a:spAutoFit/>
          </a:bodyPr>
          <a:lstStyle/>
          <a:p>
            <a:pPr marL="342900" indent="-342900">
              <a:buFont typeface="Wingdings" panose="05000000000000000000" pitchFamily="2" charset="2"/>
              <a:buChar char="ü"/>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725107"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We can access the members of the structure pointed by the structure pointer using the ( </a:t>
            </a:r>
            <a:r>
              <a:rPr lang="en-US" b="1" i="0" dirty="0">
                <a:solidFill>
                  <a:srgbClr val="273239"/>
                </a:solidFill>
                <a:effectLst/>
              </a:rPr>
              <a:t>-&gt;</a:t>
            </a:r>
            <a:r>
              <a:rPr lang="en-US" b="0" i="0" dirty="0">
                <a:solidFill>
                  <a:srgbClr val="273239"/>
                </a:solidFill>
                <a:effectLst/>
              </a:rPr>
              <a:t> ) </a:t>
            </a:r>
            <a:r>
              <a:rPr lang="en-US" b="1" i="0" dirty="0">
                <a:solidFill>
                  <a:srgbClr val="273239"/>
                </a:solidFill>
                <a:effectLst/>
              </a:rPr>
              <a:t>arrow operator</a:t>
            </a:r>
            <a:r>
              <a:rPr lang="en-US" b="0" i="0" dirty="0">
                <a:solidFill>
                  <a:srgbClr val="273239"/>
                </a:solidFill>
                <a:effectLst/>
              </a:rPr>
              <a:t>.</a:t>
            </a:r>
            <a:endParaRPr lang="en-US" dirty="0"/>
          </a:p>
        </p:txBody>
      </p:sp>
      <p:pic>
        <p:nvPicPr>
          <p:cNvPr id="6" name="Picture 5">
            <a:extLst>
              <a:ext uri="{FF2B5EF4-FFF2-40B4-BE49-F238E27FC236}">
                <a16:creationId xmlns:a16="http://schemas.microsoft.com/office/drawing/2014/main" id="{719E2732-DF91-6302-101A-24958BCAB0C6}"/>
              </a:ext>
            </a:extLst>
          </p:cNvPr>
          <p:cNvPicPr>
            <a:picLocks noChangeAspect="1"/>
          </p:cNvPicPr>
          <p:nvPr/>
        </p:nvPicPr>
        <p:blipFill>
          <a:blip r:embed="rId3"/>
          <a:stretch>
            <a:fillRect/>
          </a:stretch>
        </p:blipFill>
        <p:spPr>
          <a:xfrm>
            <a:off x="1038443" y="2330582"/>
            <a:ext cx="2728196" cy="40389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3268AF1-DDF3-2337-0174-EBB79FD98BB7}"/>
              </a:ext>
            </a:extLst>
          </p:cNvPr>
          <p:cNvSpPr txBox="1"/>
          <p:nvPr/>
        </p:nvSpPr>
        <p:spPr>
          <a:xfrm>
            <a:off x="669035" y="3332137"/>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2" name="Picture 11">
            <a:extLst>
              <a:ext uri="{FF2B5EF4-FFF2-40B4-BE49-F238E27FC236}">
                <a16:creationId xmlns:a16="http://schemas.microsoft.com/office/drawing/2014/main" id="{7A976FED-3FF5-0502-1F88-FB2B24A2979C}"/>
              </a:ext>
            </a:extLst>
          </p:cNvPr>
          <p:cNvPicPr>
            <a:picLocks noChangeAspect="1"/>
          </p:cNvPicPr>
          <p:nvPr/>
        </p:nvPicPr>
        <p:blipFill>
          <a:blip r:embed="rId4"/>
          <a:stretch>
            <a:fillRect/>
          </a:stretch>
        </p:blipFill>
        <p:spPr>
          <a:xfrm>
            <a:off x="1174923" y="3793667"/>
            <a:ext cx="2903472" cy="1386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80435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Structure </a:t>
            </a:r>
            <a:r>
              <a:rPr lang="en-US" sz="6000" b="1" dirty="0">
                <a:solidFill>
                  <a:schemeClr val="accent2"/>
                </a:solidFill>
                <a:latin typeface="+mn-lt"/>
              </a:rPr>
              <a:t>Padding</a:t>
            </a:r>
            <a:r>
              <a:rPr lang="en-US" sz="6000" b="1" dirty="0">
                <a:latin typeface="+mn-lt"/>
              </a:rPr>
              <a:t> &amp; </a:t>
            </a:r>
            <a:r>
              <a:rPr lang="en-US" sz="6000" b="1" dirty="0">
                <a:solidFill>
                  <a:schemeClr val="accent2"/>
                </a:solidFill>
                <a:latin typeface="+mn-lt"/>
              </a:rPr>
              <a:t>Packing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9003883"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Arial" panose="020B0604020202020204" pitchFamily="34" charset="0"/>
              <a:buChar char="•"/>
            </a:pPr>
            <a:r>
              <a:rPr lang="en-US" b="1" dirty="0">
                <a:solidFill>
                  <a:srgbClr val="273239"/>
                </a:solidFill>
              </a:rPr>
              <a:t>Structure padding </a:t>
            </a:r>
            <a:r>
              <a:rPr lang="en-US" dirty="0">
                <a:solidFill>
                  <a:srgbClr val="273239"/>
                </a:solidFill>
              </a:rPr>
              <a:t>is the concept of adding one or more empty bytes between the different data types to align data in memory according to largest member size.</a:t>
            </a:r>
          </a:p>
          <a:p>
            <a:pPr marL="285750"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Arial" panose="020B0604020202020204" pitchFamily="34" charset="0"/>
              <a:buChar char="•"/>
            </a:pPr>
            <a:r>
              <a:rPr lang="en-US" b="1" dirty="0">
                <a:solidFill>
                  <a:srgbClr val="273239"/>
                </a:solidFill>
              </a:rPr>
              <a:t>Structure Packing </a:t>
            </a:r>
            <a:r>
              <a:rPr lang="en-US" dirty="0">
                <a:solidFill>
                  <a:srgbClr val="273239"/>
                </a:solidFill>
              </a:rPr>
              <a:t>is the concept to pack the structure tightly by removing the empty bytes. </a:t>
            </a:r>
          </a:p>
          <a:p>
            <a:pPr marL="285750" indent="-285750">
              <a:buFont typeface="Wingdings" panose="05000000000000000000" pitchFamily="2" charset="2"/>
              <a:buChar char="Ø"/>
            </a:pPr>
            <a:r>
              <a:rPr lang="en-US" dirty="0">
                <a:solidFill>
                  <a:srgbClr val="273239"/>
                </a:solidFill>
              </a:rPr>
              <a:t>C language provides two ways for structure packing:</a:t>
            </a:r>
          </a:p>
          <a:p>
            <a:pPr marL="800100" lvl="1" indent="-342900" fontAlgn="base">
              <a:buAutoNum type="arabicPeriod"/>
            </a:pPr>
            <a:r>
              <a:rPr lang="en-US" dirty="0">
                <a:solidFill>
                  <a:srgbClr val="273239"/>
                </a:solidFill>
              </a:rPr>
              <a:t>Using #pragma pack(1)</a:t>
            </a:r>
          </a:p>
          <a:p>
            <a:pPr marL="800100" lvl="1"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50177EE-083B-F101-D343-785C6011D1D2}"/>
              </a:ext>
            </a:extLst>
          </p:cNvPr>
          <p:cNvSpPr txBox="1"/>
          <p:nvPr/>
        </p:nvSpPr>
        <p:spPr>
          <a:xfrm>
            <a:off x="7535999" y="3394641"/>
            <a:ext cx="3329225" cy="461665"/>
          </a:xfrm>
          <a:prstGeom prst="rect">
            <a:avLst/>
          </a:prstGeom>
          <a:noFill/>
        </p:spPr>
        <p:txBody>
          <a:bodyPr wrap="square">
            <a:spAutoFit/>
          </a:bodyPr>
          <a:lstStyle/>
          <a:p>
            <a:pPr marL="0" indent="0">
              <a:buNone/>
            </a:pPr>
            <a:r>
              <a:rPr lang="en-IN" sz="2400" b="1" i="1" dirty="0">
                <a:solidFill>
                  <a:schemeClr val="accent1"/>
                </a:solidFill>
                <a:sym typeface="Wingdings" panose="05000000000000000000" pitchFamily="2" charset="2"/>
              </a:rPr>
              <a:t> </a:t>
            </a: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7" name="TextBox 6">
            <a:extLst>
              <a:ext uri="{FF2B5EF4-FFF2-40B4-BE49-F238E27FC236}">
                <a16:creationId xmlns:a16="http://schemas.microsoft.com/office/drawing/2014/main" id="{F9564DFB-2406-E2AD-B2A5-FCD85291C397}"/>
              </a:ext>
            </a:extLst>
          </p:cNvPr>
          <p:cNvSpPr txBox="1"/>
          <p:nvPr/>
        </p:nvSpPr>
        <p:spPr>
          <a:xfrm>
            <a:off x="6094476" y="4770425"/>
            <a:ext cx="3329225" cy="461665"/>
          </a:xfrm>
          <a:prstGeom prst="rect">
            <a:avLst/>
          </a:prstGeom>
          <a:noFill/>
        </p:spPr>
        <p:txBody>
          <a:bodyPr wrap="square">
            <a:spAutoFit/>
          </a:bodyPr>
          <a:lstStyle/>
          <a:p>
            <a:pPr marL="0" indent="0">
              <a:buNone/>
            </a:pPr>
            <a:r>
              <a:rPr lang="en-IN" sz="2400" b="1" i="1" dirty="0">
                <a:solidFill>
                  <a:schemeClr val="accent1"/>
                </a:solidFill>
                <a:sym typeface="Wingdings" panose="05000000000000000000" pitchFamily="2" charset="2"/>
              </a:rPr>
              <a:t> </a:t>
            </a: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11" name="TextBox 10">
            <a:extLst>
              <a:ext uri="{FF2B5EF4-FFF2-40B4-BE49-F238E27FC236}">
                <a16:creationId xmlns:a16="http://schemas.microsoft.com/office/drawing/2014/main" id="{05209562-D664-FEDD-75B7-A96534231A05}"/>
              </a:ext>
            </a:extLst>
          </p:cNvPr>
          <p:cNvSpPr txBox="1"/>
          <p:nvPr/>
        </p:nvSpPr>
        <p:spPr>
          <a:xfrm>
            <a:off x="903911" y="6253245"/>
            <a:ext cx="3329225" cy="461665"/>
          </a:xfrm>
          <a:prstGeom prst="rect">
            <a:avLst/>
          </a:prstGeom>
          <a:noFill/>
        </p:spPr>
        <p:txBody>
          <a:bodyPr wrap="square">
            <a:spAutoFit/>
          </a:bodyPr>
          <a:lstStyle/>
          <a:p>
            <a:pPr marL="0" indent="0">
              <a:buNone/>
            </a:pPr>
            <a:r>
              <a:rPr lang="en-IN" sz="2400" b="1" i="1" dirty="0">
                <a:solidFill>
                  <a:schemeClr val="accent1"/>
                </a:solidFill>
                <a:sym typeface="Wingdings" panose="05000000000000000000" pitchFamily="2" charset="2"/>
              </a:rPr>
              <a:t> </a:t>
            </a: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Tree>
    <p:extLst>
      <p:ext uri="{BB962C8B-B14F-4D97-AF65-F5344CB8AC3E}">
        <p14:creationId xmlns:p14="http://schemas.microsoft.com/office/powerpoint/2010/main" val="27437206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5400" b="1" dirty="0">
                <a:solidFill>
                  <a:schemeClr val="accent2"/>
                </a:solidFill>
                <a:latin typeface="+mn-lt"/>
              </a:rPr>
              <a:t>Flexible</a:t>
            </a:r>
            <a:r>
              <a:rPr lang="en-US" sz="5400" b="1" dirty="0">
                <a:latin typeface="+mn-lt"/>
              </a:rPr>
              <a:t> Array Members in a structure</a:t>
            </a:r>
            <a:endParaRPr lang="en-IN" sz="54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4277218" y="4493416"/>
            <a:ext cx="318768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a:p>
            <a:pPr marL="285750" indent="-285750">
              <a:buFont typeface="Arial" panose="020B0604020202020204" pitchFamily="34" charset="0"/>
              <a:buChar char="•"/>
            </a:pPr>
            <a:endParaRPr lang="en-US" dirty="0">
              <a:solidFill>
                <a:srgbClr val="273239"/>
              </a:solidFill>
            </a:endParaRP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669035" y="4955081"/>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Tree>
    <p:extLst>
      <p:ext uri="{BB962C8B-B14F-4D97-AF65-F5344CB8AC3E}">
        <p14:creationId xmlns:p14="http://schemas.microsoft.com/office/powerpoint/2010/main" val="260550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Structure: </a:t>
            </a:r>
            <a:r>
              <a:rPr lang="en-US" sz="6000" b="1" dirty="0">
                <a:solidFill>
                  <a:schemeClr val="accent2"/>
                </a:solidFill>
                <a:latin typeface="+mn-lt"/>
              </a:rPr>
              <a:t>Usage</a:t>
            </a:r>
            <a:r>
              <a:rPr lang="en-US" sz="6000" b="1" dirty="0">
                <a:latin typeface="+mn-lt"/>
              </a:rPr>
              <a:t> &amp; </a:t>
            </a:r>
            <a:r>
              <a:rPr lang="en-US" sz="6000" b="1" dirty="0">
                <a:solidFill>
                  <a:schemeClr val="accent2"/>
                </a:solidFill>
                <a:latin typeface="+mn-lt"/>
              </a:rPr>
              <a:t>Limitations</a:t>
            </a:r>
            <a:endParaRPr lang="en-IN" sz="4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10853928" cy="4431983"/>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Uses of Structure in C</a:t>
            </a:r>
          </a:p>
          <a:p>
            <a:pPr marL="342900" indent="-342900" algn="l" fontAlgn="base">
              <a:buFont typeface="Arial" panose="020B0604020202020204" pitchFamily="34" charset="0"/>
              <a:buChar char="•"/>
            </a:pPr>
            <a:r>
              <a:rPr lang="en-US" dirty="0">
                <a:solidFill>
                  <a:srgbClr val="273239"/>
                </a:solidFill>
              </a:rPr>
              <a:t>T</a:t>
            </a:r>
            <a:r>
              <a:rPr lang="en-US" b="0" i="0" dirty="0">
                <a:solidFill>
                  <a:srgbClr val="273239"/>
                </a:solidFill>
                <a:effectLst/>
              </a:rPr>
              <a:t>o define the custom data types. Examples dates, time, complex numbers, etc.</a:t>
            </a:r>
          </a:p>
          <a:p>
            <a:pPr marL="342900" indent="-342900" algn="l" fontAlgn="base">
              <a:buFont typeface="Arial" panose="020B0604020202020204" pitchFamily="34" charset="0"/>
              <a:buChar char="•"/>
            </a:pPr>
            <a:r>
              <a:rPr lang="en-US" dirty="0">
                <a:solidFill>
                  <a:srgbClr val="273239"/>
                </a:solidFill>
              </a:rPr>
              <a:t>U</a:t>
            </a:r>
            <a:r>
              <a:rPr lang="en-US" b="0" i="0" dirty="0">
                <a:solidFill>
                  <a:srgbClr val="273239"/>
                </a:solidFill>
                <a:effectLst/>
              </a:rPr>
              <a:t>sed in data organization where a large amount of data can be stored in different fields.</a:t>
            </a:r>
          </a:p>
          <a:p>
            <a:pPr marL="342900" indent="-342900" algn="l" fontAlgn="base">
              <a:buFont typeface="Arial" panose="020B0604020202020204" pitchFamily="34" charset="0"/>
              <a:buChar char="•"/>
            </a:pPr>
            <a:r>
              <a:rPr lang="en-US" b="0" i="0" dirty="0">
                <a:solidFill>
                  <a:srgbClr val="273239"/>
                </a:solidFill>
                <a:effectLst/>
              </a:rPr>
              <a:t>To create data structures such as trees, linked lists, etc.</a:t>
            </a:r>
          </a:p>
          <a:p>
            <a:pPr marL="342900" indent="-342900" algn="l" fontAlgn="base">
              <a:buFont typeface="Arial" panose="020B0604020202020204" pitchFamily="34" charset="0"/>
              <a:buChar char="•"/>
            </a:pPr>
            <a:r>
              <a:rPr lang="en-US" dirty="0">
                <a:solidFill>
                  <a:srgbClr val="273239"/>
                </a:solidFill>
              </a:rPr>
              <a:t>C</a:t>
            </a:r>
            <a:r>
              <a:rPr lang="en-US" b="0" i="0" dirty="0">
                <a:solidFill>
                  <a:srgbClr val="273239"/>
                </a:solidFill>
                <a:effectLst/>
              </a:rPr>
              <a:t>an be used for returning multiple values from a function.</a:t>
            </a:r>
          </a:p>
          <a:p>
            <a:pPr algn="l" fontAlgn="base"/>
            <a:endParaRPr lang="en-US" b="0" i="0" dirty="0">
              <a:solidFill>
                <a:srgbClr val="273239"/>
              </a:solidFill>
              <a:effectLst/>
            </a:endParaRPr>
          </a:p>
          <a:p>
            <a:pPr marL="285750" indent="-285750" algn="l" fontAlgn="base">
              <a:buFont typeface="Wingdings" panose="05000000000000000000" pitchFamily="2" charset="2"/>
              <a:buChar char="Ø"/>
            </a:pPr>
            <a:r>
              <a:rPr lang="en-US" sz="2400" b="1" i="0" dirty="0">
                <a:solidFill>
                  <a:srgbClr val="273239"/>
                </a:solidFill>
                <a:effectLst/>
              </a:rPr>
              <a:t>Limitations of C Structures</a:t>
            </a:r>
          </a:p>
          <a:p>
            <a:pPr marL="285750" indent="-285750" algn="l" fontAlgn="base">
              <a:buFont typeface="Arial" panose="020B0604020202020204" pitchFamily="34" charset="0"/>
              <a:buChar char="•"/>
            </a:pPr>
            <a:r>
              <a:rPr lang="en-US" i="0" u="sng" dirty="0">
                <a:solidFill>
                  <a:srgbClr val="273239"/>
                </a:solidFill>
                <a:effectLst/>
              </a:rPr>
              <a:t>Higher Memory Consumption</a:t>
            </a:r>
            <a:r>
              <a:rPr lang="en-US" i="0" dirty="0">
                <a:solidFill>
                  <a:srgbClr val="273239"/>
                </a:solidFill>
                <a:effectLst/>
              </a:rPr>
              <a:t>: It is due to structure padding.</a:t>
            </a:r>
          </a:p>
          <a:p>
            <a:pPr marL="285750" indent="-285750" algn="l" fontAlgn="base">
              <a:buFont typeface="Arial" panose="020B0604020202020204" pitchFamily="34" charset="0"/>
              <a:buChar char="•"/>
            </a:pPr>
            <a:r>
              <a:rPr lang="en-US" i="0" u="sng" dirty="0">
                <a:solidFill>
                  <a:srgbClr val="273239"/>
                </a:solidFill>
                <a:effectLst/>
              </a:rPr>
              <a:t>No Data Hiding</a:t>
            </a:r>
            <a:r>
              <a:rPr lang="en-US" i="0" dirty="0">
                <a:solidFill>
                  <a:srgbClr val="273239"/>
                </a:solidFill>
                <a:effectLst/>
              </a:rPr>
              <a:t>: Do not permit data hiding. Structure members can be accessed by any function, anywhere in the scope of the structure.</a:t>
            </a:r>
          </a:p>
          <a:p>
            <a:pPr marL="285750" indent="-285750" algn="l" fontAlgn="base">
              <a:buFont typeface="Arial" panose="020B0604020202020204" pitchFamily="34" charset="0"/>
              <a:buChar char="•"/>
            </a:pPr>
            <a:r>
              <a:rPr lang="en-US" i="0" u="sng" dirty="0">
                <a:solidFill>
                  <a:srgbClr val="273239"/>
                </a:solidFill>
                <a:effectLst/>
              </a:rPr>
              <a:t>Functions inside Structure</a:t>
            </a:r>
            <a:r>
              <a:rPr lang="en-US" i="0" dirty="0">
                <a:solidFill>
                  <a:srgbClr val="273239"/>
                </a:solidFill>
                <a:effectLst/>
              </a:rPr>
              <a:t>: Do not permit functions inside the structure so we cannot provide the associated functions.</a:t>
            </a:r>
          </a:p>
          <a:p>
            <a:pPr marL="285750" indent="-285750" algn="l" fontAlgn="base">
              <a:buFont typeface="Arial" panose="020B0604020202020204" pitchFamily="34" charset="0"/>
              <a:buChar char="•"/>
            </a:pPr>
            <a:r>
              <a:rPr lang="en-US" i="0" u="sng" dirty="0">
                <a:solidFill>
                  <a:srgbClr val="273239"/>
                </a:solidFill>
                <a:effectLst/>
              </a:rPr>
              <a:t>Static Members</a:t>
            </a:r>
            <a:r>
              <a:rPr lang="en-US" i="0" dirty="0">
                <a:solidFill>
                  <a:srgbClr val="273239"/>
                </a:solidFill>
                <a:effectLst/>
              </a:rPr>
              <a:t>: Cannot have static members inside its body.</a:t>
            </a:r>
          </a:p>
          <a:p>
            <a:pPr marL="285750" indent="-285750" algn="l" fontAlgn="base">
              <a:buFont typeface="Arial" panose="020B0604020202020204" pitchFamily="34" charset="0"/>
              <a:buChar char="•"/>
            </a:pPr>
            <a:r>
              <a:rPr lang="en-US" i="0" u="sng" dirty="0">
                <a:solidFill>
                  <a:srgbClr val="273239"/>
                </a:solidFill>
                <a:effectLst/>
              </a:rPr>
              <a:t>Construction creation in Structure</a:t>
            </a:r>
            <a:r>
              <a:rPr lang="en-US" i="0" dirty="0">
                <a:solidFill>
                  <a:srgbClr val="273239"/>
                </a:solidFill>
                <a:effectLst/>
              </a:rPr>
              <a:t>: Cannot have a constructor inside Structures.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398288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45FF84B-18F9-3AB6-2308-B187457F768D}"/>
              </a:ext>
            </a:extLst>
          </p:cNvPr>
          <p:cNvPicPr>
            <a:picLocks noChangeAspect="1"/>
          </p:cNvPicPr>
          <p:nvPr/>
        </p:nvPicPr>
        <p:blipFill>
          <a:blip r:embed="rId2"/>
          <a:stretch>
            <a:fillRect/>
          </a:stretch>
        </p:blipFill>
        <p:spPr>
          <a:xfrm>
            <a:off x="496919" y="2202179"/>
            <a:ext cx="7866031" cy="4268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60270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9128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U</a:t>
            </a:r>
            <a:r>
              <a:rPr lang="en-US" sz="5000" b="1" dirty="0">
                <a:latin typeface="+mn-lt"/>
              </a:rPr>
              <a:t>nions &amp; </a:t>
            </a:r>
            <a:r>
              <a:rPr lang="en-US" sz="5000" b="1" dirty="0">
                <a:solidFill>
                  <a:schemeClr val="accent2"/>
                </a:solidFill>
                <a:latin typeface="+mn-lt"/>
              </a:rPr>
              <a:t>B</a:t>
            </a:r>
            <a:r>
              <a:rPr lang="en-US" sz="5000" b="1" dirty="0">
                <a:latin typeface="+mn-lt"/>
              </a:rPr>
              <a:t>it</a:t>
            </a:r>
            <a:r>
              <a:rPr lang="en-US" sz="5000" b="1" dirty="0">
                <a:solidFill>
                  <a:schemeClr val="accent2"/>
                </a:solidFill>
                <a:latin typeface="+mn-lt"/>
              </a:rPr>
              <a:t> F</a:t>
            </a:r>
            <a:r>
              <a:rPr lang="en-US" sz="5000" b="1" dirty="0">
                <a:latin typeface="+mn-lt"/>
              </a:rPr>
              <a:t>ields</a:t>
            </a:r>
            <a:r>
              <a:rPr lang="en-US" sz="5000" b="1" dirty="0">
                <a:solidFill>
                  <a:schemeClr val="accent2"/>
                </a:solidFill>
                <a:latin typeface="+mn-lt"/>
              </a:rPr>
              <a:t> </a:t>
            </a:r>
            <a:r>
              <a:rPr lang="en-US" sz="5000" b="1" dirty="0">
                <a:latin typeface="+mn-lt"/>
              </a:rPr>
              <a:t>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27DCC8E-3FB6-6981-E534-DE1D201D5C74}"/>
              </a:ext>
            </a:extLst>
          </p:cNvPr>
          <p:cNvPicPr>
            <a:picLocks noChangeAspect="1"/>
          </p:cNvPicPr>
          <p:nvPr/>
        </p:nvPicPr>
        <p:blipFill>
          <a:blip r:embed="rId6"/>
          <a:stretch>
            <a:fillRect/>
          </a:stretch>
        </p:blipFill>
        <p:spPr>
          <a:xfrm>
            <a:off x="638176" y="1537103"/>
            <a:ext cx="5091472" cy="413027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24E9E47-208E-6F96-32BC-D9276FBF9205}"/>
              </a:ext>
            </a:extLst>
          </p:cNvPr>
          <p:cNvPicPr>
            <a:picLocks noChangeAspect="1"/>
          </p:cNvPicPr>
          <p:nvPr/>
        </p:nvPicPr>
        <p:blipFill>
          <a:blip r:embed="rId7"/>
          <a:stretch>
            <a:fillRect/>
          </a:stretch>
        </p:blipFill>
        <p:spPr>
          <a:xfrm rot="1672583">
            <a:off x="4639677" y="1908689"/>
            <a:ext cx="2517866" cy="20346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70A3695-9028-F4BA-4E95-AC711A046C60}"/>
              </a:ext>
            </a:extLst>
          </p:cNvPr>
          <p:cNvPicPr>
            <a:picLocks noChangeAspect="1"/>
          </p:cNvPicPr>
          <p:nvPr/>
        </p:nvPicPr>
        <p:blipFill>
          <a:blip r:embed="rId8"/>
          <a:stretch>
            <a:fillRect/>
          </a:stretch>
        </p:blipFill>
        <p:spPr>
          <a:xfrm>
            <a:off x="3851494" y="4608365"/>
            <a:ext cx="2217612" cy="1425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23222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2"/>
          <a:stretch>
            <a:fillRect/>
          </a:stretch>
        </p:blipFill>
        <p:spPr>
          <a:xfrm>
            <a:off x="8011404" y="-680"/>
            <a:ext cx="4180593" cy="2240273"/>
          </a:xfrm>
          <a:prstGeom prst="rect">
            <a:avLst/>
          </a:prstGeom>
        </p:spPr>
      </p:pic>
      <p:pic>
        <p:nvPicPr>
          <p:cNvPr id="3" name="Picture 2" descr="A person with a picture of his face&#10;&#10;Description automatically generated">
            <a:extLst>
              <a:ext uri="{FF2B5EF4-FFF2-40B4-BE49-F238E27FC236}">
                <a16:creationId xmlns:a16="http://schemas.microsoft.com/office/drawing/2014/main" id="{D0BA9200-40B9-8B85-EFBE-984E0CACF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602" y="4617732"/>
            <a:ext cx="3852211" cy="2240268"/>
          </a:xfrm>
          <a:prstGeom prst="rect">
            <a:avLst/>
          </a:prstGeom>
        </p:spPr>
      </p:pic>
      <p:pic>
        <p:nvPicPr>
          <p:cNvPr id="5" name="Picture 4" descr="A person with a picture of his face&#10;&#10;Description automatically generated">
            <a:extLst>
              <a:ext uri="{FF2B5EF4-FFF2-40B4-BE49-F238E27FC236}">
                <a16:creationId xmlns:a16="http://schemas.microsoft.com/office/drawing/2014/main" id="{2D9596B3-6A1A-9FD4-88DF-0A42DCA28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4617730"/>
            <a:ext cx="4022051" cy="2240269"/>
          </a:xfrm>
          <a:prstGeom prst="rect">
            <a:avLst/>
          </a:prstGeom>
        </p:spPr>
      </p:pic>
      <p:pic>
        <p:nvPicPr>
          <p:cNvPr id="7" name="Picture 6" descr="A person with a picture of his face&#10;&#10;Description automatically generated">
            <a:extLst>
              <a:ext uri="{FF2B5EF4-FFF2-40B4-BE49-F238E27FC236}">
                <a16:creationId xmlns:a16="http://schemas.microsoft.com/office/drawing/2014/main" id="{E8974870-2258-D0F0-04DA-356F18BBA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31954"/>
            <a:ext cx="4022049" cy="2193409"/>
          </a:xfrm>
          <a:prstGeom prst="rect">
            <a:avLst/>
          </a:prstGeom>
        </p:spPr>
      </p:pic>
      <p:pic>
        <p:nvPicPr>
          <p:cNvPr id="6" name="Picture 5" descr="A person with a diagram&#10;&#10;Description automatically generated">
            <a:extLst>
              <a:ext uri="{FF2B5EF4-FFF2-40B4-BE49-F238E27FC236}">
                <a16:creationId xmlns:a16="http://schemas.microsoft.com/office/drawing/2014/main" id="{2390068C-D8E5-3703-8E66-BB17E329E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690"/>
            <a:ext cx="4022050" cy="2240280"/>
          </a:xfrm>
          <a:prstGeom prst="rect">
            <a:avLst/>
          </a:prstGeom>
        </p:spPr>
      </p:pic>
      <p:pic>
        <p:nvPicPr>
          <p:cNvPr id="9" name="Picture 8" descr="A person with a picture of his face&#10;&#10;Description automatically generated">
            <a:extLst>
              <a:ext uri="{FF2B5EF4-FFF2-40B4-BE49-F238E27FC236}">
                <a16:creationId xmlns:a16="http://schemas.microsoft.com/office/drawing/2014/main" id="{0D512A28-DC9D-3B69-8155-D07801CE9E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0603" y="-1373"/>
            <a:ext cx="3852211" cy="2240274"/>
          </a:xfrm>
          <a:prstGeom prst="rect">
            <a:avLst/>
          </a:prstGeom>
        </p:spPr>
      </p:pic>
      <p:pic>
        <p:nvPicPr>
          <p:cNvPr id="13" name="Picture 12">
            <a:extLst>
              <a:ext uri="{FF2B5EF4-FFF2-40B4-BE49-F238E27FC236}">
                <a16:creationId xmlns:a16="http://schemas.microsoft.com/office/drawing/2014/main" id="{2B2FFA2E-FF03-6554-FB3D-11D0A8867154}"/>
              </a:ext>
            </a:extLst>
          </p:cNvPr>
          <p:cNvPicPr>
            <a:picLocks noChangeAspect="1"/>
          </p:cNvPicPr>
          <p:nvPr/>
        </p:nvPicPr>
        <p:blipFill>
          <a:blip r:embed="rId8"/>
          <a:stretch>
            <a:fillRect/>
          </a:stretch>
        </p:blipFill>
        <p:spPr>
          <a:xfrm>
            <a:off x="8011397" y="4617730"/>
            <a:ext cx="4180597" cy="2240270"/>
          </a:xfrm>
          <a:prstGeom prst="rect">
            <a:avLst/>
          </a:prstGeom>
        </p:spPr>
      </p:pic>
      <p:pic>
        <p:nvPicPr>
          <p:cNvPr id="10" name="Picture 9" descr="A person smiling and a green board with yellow arrows&#10;&#10;Description automatically generated">
            <a:extLst>
              <a:ext uri="{FF2B5EF4-FFF2-40B4-BE49-F238E27FC236}">
                <a16:creationId xmlns:a16="http://schemas.microsoft.com/office/drawing/2014/main" id="{52BC4BFC-A47C-1FE7-91F0-B574CD57F7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2911" y="2331954"/>
            <a:ext cx="3869904" cy="2192722"/>
          </a:xfrm>
          <a:prstGeom prst="rect">
            <a:avLst/>
          </a:prstGeom>
        </p:spPr>
      </p:pic>
    </p:spTree>
    <p:extLst>
      <p:ext uri="{BB962C8B-B14F-4D97-AF65-F5344CB8AC3E}">
        <p14:creationId xmlns:p14="http://schemas.microsoft.com/office/powerpoint/2010/main" val="129707769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US" sz="6600" b="1" kern="1200" dirty="0">
                <a:solidFill>
                  <a:schemeClr val="accent2"/>
                </a:solidFill>
                <a:effectLst/>
                <a:latin typeface="+mn-lt"/>
                <a:ea typeface="+mj-ea"/>
                <a:cs typeface="+mj-cs"/>
              </a:rPr>
              <a:t>C</a:t>
            </a:r>
            <a:r>
              <a:rPr lang="en-US" sz="6600" b="1" kern="1200" dirty="0">
                <a:effectLst/>
                <a:latin typeface="+mn-lt"/>
                <a:ea typeface="+mj-ea"/>
                <a:cs typeface="+mj-cs"/>
              </a:rPr>
              <a:t>omputer</a:t>
            </a:r>
            <a:r>
              <a:rPr lang="en-US" sz="6600" b="1" dirty="0">
                <a:latin typeface="+mn-lt"/>
              </a:rPr>
              <a:t> </a:t>
            </a:r>
            <a:r>
              <a:rPr lang="en-US" sz="6600" b="1" dirty="0">
                <a:solidFill>
                  <a:schemeClr val="accent2"/>
                </a:solidFill>
                <a:latin typeface="+mn-lt"/>
              </a:rPr>
              <a:t>P</a:t>
            </a:r>
            <a:r>
              <a:rPr lang="en-US" sz="6600" b="1" dirty="0">
                <a:latin typeface="+mn-lt"/>
              </a:rPr>
              <a:t>rogram &amp; </a:t>
            </a:r>
            <a:br>
              <a:rPr lang="en-US" sz="6600" b="1" dirty="0">
                <a:latin typeface="+mn-lt"/>
              </a:rPr>
            </a:br>
            <a:r>
              <a:rPr lang="en-US" sz="6600" b="1" i="0" kern="1200" dirty="0">
                <a:solidFill>
                  <a:schemeClr val="accent2"/>
                </a:solidFill>
                <a:effectLst/>
                <a:latin typeface="+mn-lt"/>
                <a:ea typeface="+mj-ea"/>
                <a:cs typeface="+mj-cs"/>
              </a:rPr>
              <a:t>P</a:t>
            </a:r>
            <a:r>
              <a:rPr lang="en-US" sz="6600" b="1" i="0" kern="1200" dirty="0">
                <a:solidFill>
                  <a:schemeClr val="tx1"/>
                </a:solidFill>
                <a:effectLst/>
                <a:latin typeface="+mn-lt"/>
                <a:ea typeface="+mj-ea"/>
                <a:cs typeface="+mj-cs"/>
              </a:rPr>
              <a:t>rogramming </a:t>
            </a:r>
            <a:r>
              <a:rPr lang="en-US" sz="6600" b="1" i="0" kern="1200" dirty="0">
                <a:solidFill>
                  <a:schemeClr val="accent2"/>
                </a:solidFill>
                <a:effectLst/>
                <a:latin typeface="+mn-lt"/>
                <a:ea typeface="+mj-ea"/>
                <a:cs typeface="+mj-cs"/>
              </a:rPr>
              <a:t>L</a:t>
            </a:r>
            <a:r>
              <a:rPr lang="en-US" sz="6600" b="1" i="0" kern="1200" dirty="0">
                <a:solidFill>
                  <a:schemeClr val="tx1"/>
                </a:solidFill>
                <a:effectLst/>
                <a:latin typeface="+mn-lt"/>
                <a:ea typeface="+mj-ea"/>
                <a:cs typeface="+mj-cs"/>
              </a:rPr>
              <a:t>anguages</a:t>
            </a:r>
            <a:endParaRPr lang="en-US" sz="6600" b="1" kern="1200" dirty="0">
              <a:solidFill>
                <a:schemeClr val="tx1"/>
              </a:solidFill>
              <a:latin typeface="+mn-lt"/>
              <a:ea typeface="+mj-ea"/>
              <a:cs typeface="+mj-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534495" y="1979877"/>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BE93F882-04D5-7344-ADCA-7D70E9608793}"/>
              </a:ext>
            </a:extLst>
          </p:cNvPr>
          <p:cNvPicPr>
            <a:picLocks noChangeAspect="1"/>
          </p:cNvPicPr>
          <p:nvPr/>
        </p:nvPicPr>
        <p:blipFill>
          <a:blip r:embed="rId3"/>
          <a:stretch>
            <a:fillRect/>
          </a:stretch>
        </p:blipFill>
        <p:spPr>
          <a:xfrm>
            <a:off x="867509" y="2161119"/>
            <a:ext cx="5980966" cy="4696881"/>
          </a:xfrm>
          <a:prstGeom prst="rect">
            <a:avLst/>
          </a:prstGeom>
        </p:spPr>
      </p:pic>
      <p:sp>
        <p:nvSpPr>
          <p:cNvPr id="4" name="TextBox 3">
            <a:extLst>
              <a:ext uri="{FF2B5EF4-FFF2-40B4-BE49-F238E27FC236}">
                <a16:creationId xmlns:a16="http://schemas.microsoft.com/office/drawing/2014/main" id="{493FB0C0-5F85-EEA1-6572-EA9D1BFFC0E8}"/>
              </a:ext>
            </a:extLst>
          </p:cNvPr>
          <p:cNvSpPr txBox="1"/>
          <p:nvPr/>
        </p:nvSpPr>
        <p:spPr>
          <a:xfrm>
            <a:off x="10515737" y="1440903"/>
            <a:ext cx="759417" cy="769441"/>
          </a:xfrm>
          <a:prstGeom prst="rect">
            <a:avLst/>
          </a:prstGeom>
          <a:noFill/>
        </p:spPr>
        <p:txBody>
          <a:bodyPr wrap="square">
            <a:spAutoFit/>
          </a:bodyPr>
          <a:lstStyle/>
          <a:p>
            <a:r>
              <a:rPr lang="en-US" sz="4400" b="1" dirty="0">
                <a:solidFill>
                  <a:schemeClr val="bg1"/>
                </a:solidFill>
                <a:effectLst/>
                <a:latin typeface="+mn-lt"/>
              </a:rPr>
              <a:t>01</a:t>
            </a:r>
            <a:endParaRPr lang="en-IN" sz="4400" dirty="0">
              <a:solidFill>
                <a:schemeClr val="bg1"/>
              </a:solidFill>
            </a:endParaRPr>
          </a:p>
        </p:txBody>
      </p:sp>
    </p:spTree>
    <p:extLst>
      <p:ext uri="{BB962C8B-B14F-4D97-AF65-F5344CB8AC3E}">
        <p14:creationId xmlns:p14="http://schemas.microsoft.com/office/powerpoint/2010/main" val="322577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6" name="Rectangle 206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0" name="Freeform: Shape 206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9300728-E5CA-574F-0314-B76937C73DA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Last Video : C Language Introductoin</a:t>
            </a:r>
          </a:p>
        </p:txBody>
      </p:sp>
      <p:pic>
        <p:nvPicPr>
          <p:cNvPr id="2052" name="Picture 4" descr="Lightbox">
            <a:extLst>
              <a:ext uri="{FF2B5EF4-FFF2-40B4-BE49-F238E27FC236}">
                <a16:creationId xmlns:a16="http://schemas.microsoft.com/office/drawing/2014/main" id="{4C2CD13A-1324-0B7B-2D5B-9913CD0991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2428" y="1730949"/>
            <a:ext cx="7225748" cy="339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5864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U</a:t>
            </a:r>
            <a:r>
              <a:rPr lang="en-US" sz="6000" b="1" dirty="0">
                <a:latin typeface="+mn-lt"/>
              </a:rPr>
              <a:t>nions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rPr>
              <a:t>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ll the members in the C union are stored in the </a:t>
            </a:r>
            <a:r>
              <a:rPr lang="en-US" b="1" i="0" dirty="0">
                <a:solidFill>
                  <a:srgbClr val="273239"/>
                </a:solidFill>
                <a:effectLst/>
              </a:rPr>
              <a:t>same memory </a:t>
            </a:r>
            <a:r>
              <a:rPr lang="en-US" b="0" i="0" dirty="0">
                <a:solidFill>
                  <a:srgbClr val="273239"/>
                </a:solidFill>
                <a:effectLst/>
              </a:rPr>
              <a:t>location. Due to this, only one member can store data at the given instance.</a:t>
            </a:r>
            <a:endParaRPr lang="en-US" dirty="0">
              <a:solidFill>
                <a:srgbClr val="273239"/>
              </a:solidFill>
            </a:endParaRPr>
          </a:p>
        </p:txBody>
      </p:sp>
      <p:pic>
        <p:nvPicPr>
          <p:cNvPr id="4" name="Picture 3">
            <a:extLst>
              <a:ext uri="{FF2B5EF4-FFF2-40B4-BE49-F238E27FC236}">
                <a16:creationId xmlns:a16="http://schemas.microsoft.com/office/drawing/2014/main" id="{D8405501-1093-D900-3E05-3165D30B9769}"/>
              </a:ext>
            </a:extLst>
          </p:cNvPr>
          <p:cNvPicPr>
            <a:picLocks noChangeAspect="1"/>
          </p:cNvPicPr>
          <p:nvPr/>
        </p:nvPicPr>
        <p:blipFill>
          <a:blip r:embed="rId3"/>
          <a:stretch>
            <a:fillRect/>
          </a:stretch>
        </p:blipFill>
        <p:spPr>
          <a:xfrm>
            <a:off x="669036" y="3587081"/>
            <a:ext cx="4943475" cy="32709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64449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U</a:t>
            </a:r>
            <a:r>
              <a:rPr lang="en-US" sz="6000" b="1" dirty="0">
                <a:latin typeface="+mn-lt"/>
              </a:rPr>
              <a:t>nions : </a:t>
            </a:r>
            <a:r>
              <a:rPr lang="en-US" sz="4000" b="1" dirty="0">
                <a:latin typeface="+mn-lt"/>
              </a:rPr>
              <a:t>Declaration, Definition &amp; Access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Tree>
    <p:extLst>
      <p:ext uri="{BB962C8B-B14F-4D97-AF65-F5344CB8AC3E}">
        <p14:creationId xmlns:p14="http://schemas.microsoft.com/office/powerpoint/2010/main" val="25835553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Initialization</a:t>
            </a:r>
            <a:r>
              <a:rPr lang="en-US" sz="4000" b="1" dirty="0">
                <a:latin typeface="+mn-lt"/>
              </a:rPr>
              <a:t> </a:t>
            </a:r>
            <a:r>
              <a:rPr lang="en-US" sz="6000" b="1" dirty="0">
                <a:solidFill>
                  <a:schemeClr val="accent2"/>
                </a:solidFill>
                <a:latin typeface="+mn-lt"/>
              </a:rPr>
              <a:t>U</a:t>
            </a:r>
            <a:r>
              <a:rPr lang="en-US" sz="6000" b="1" dirty="0">
                <a:latin typeface="+mn-lt"/>
              </a:rPr>
              <a:t>nions Members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8260362"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Union members </a:t>
            </a:r>
            <a:r>
              <a:rPr lang="en-US" b="1" i="0" dirty="0">
                <a:solidFill>
                  <a:srgbClr val="273239"/>
                </a:solidFill>
                <a:effectLst/>
              </a:rPr>
              <a:t>cannot be</a:t>
            </a:r>
            <a:r>
              <a:rPr lang="en-US" b="0" i="0" dirty="0">
                <a:solidFill>
                  <a:srgbClr val="273239"/>
                </a:solidFill>
                <a:effectLst/>
              </a:rPr>
              <a:t> initialized with the declaration.</a:t>
            </a:r>
          </a:p>
          <a:p>
            <a:pPr marL="285750" indent="-285750">
              <a:buFont typeface="Arial" panose="020B0604020202020204" pitchFamily="34" charset="0"/>
              <a:buChar char="•"/>
            </a:pPr>
            <a:r>
              <a:rPr lang="en-US" b="0" i="0" dirty="0">
                <a:solidFill>
                  <a:srgbClr val="273239"/>
                </a:solidFill>
                <a:effectLst/>
              </a:rPr>
              <a:t>initialization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instance of time.</a:t>
            </a:r>
            <a:endParaRPr lang="en-US" dirty="0"/>
          </a:p>
        </p:txBody>
      </p:sp>
      <p:pic>
        <p:nvPicPr>
          <p:cNvPr id="6" name="Picture 5">
            <a:extLst>
              <a:ext uri="{FF2B5EF4-FFF2-40B4-BE49-F238E27FC236}">
                <a16:creationId xmlns:a16="http://schemas.microsoft.com/office/drawing/2014/main" id="{69BBC448-63C8-AC4A-0129-E19B5F5B53FD}"/>
              </a:ext>
            </a:extLst>
          </p:cNvPr>
          <p:cNvPicPr>
            <a:picLocks noChangeAspect="1"/>
          </p:cNvPicPr>
          <p:nvPr/>
        </p:nvPicPr>
        <p:blipFill>
          <a:blip r:embed="rId3"/>
          <a:stretch>
            <a:fillRect/>
          </a:stretch>
        </p:blipFill>
        <p:spPr>
          <a:xfrm>
            <a:off x="7943436" y="2138253"/>
            <a:ext cx="2370025" cy="304826"/>
          </a:xfrm>
          <a:prstGeom prst="rect">
            <a:avLst/>
          </a:prstGeom>
          <a:ln>
            <a:solidFill>
              <a:schemeClr val="accent2"/>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C0222B7-DDE3-A134-8C41-61CA29F5629B}"/>
              </a:ext>
            </a:extLst>
          </p:cNvPr>
          <p:cNvSpPr txBox="1"/>
          <p:nvPr/>
        </p:nvSpPr>
        <p:spPr>
          <a:xfrm>
            <a:off x="669034" y="3878858"/>
            <a:ext cx="2503374" cy="523220"/>
          </a:xfrm>
          <a:prstGeom prst="rect">
            <a:avLst/>
          </a:prstGeom>
          <a:noFill/>
        </p:spPr>
        <p:txBody>
          <a:bodyPr wrap="square">
            <a:spAutoFit/>
          </a:bodyPr>
          <a:lstStyle/>
          <a:p>
            <a:pPr marL="285750" indent="-285750" algn="l" fontAlgn="base">
              <a:buFont typeface="Wingdings" panose="05000000000000000000" pitchFamily="2" charset="2"/>
              <a:buChar char="Ø"/>
            </a:pPr>
            <a:r>
              <a:rPr lang="en-US" sz="2800" b="1" i="0" dirty="0">
                <a:solidFill>
                  <a:srgbClr val="273239"/>
                </a:solidFill>
                <a:effectLst/>
              </a:rPr>
              <a:t>Size of </a:t>
            </a:r>
            <a:r>
              <a:rPr lang="en-US" sz="2800" b="1" i="0" dirty="0">
                <a:solidFill>
                  <a:schemeClr val="accent2"/>
                </a:solidFill>
                <a:effectLst/>
              </a:rPr>
              <a:t>Union</a:t>
            </a:r>
          </a:p>
        </p:txBody>
      </p:sp>
      <p:pic>
        <p:nvPicPr>
          <p:cNvPr id="11" name="Picture 10">
            <a:extLst>
              <a:ext uri="{FF2B5EF4-FFF2-40B4-BE49-F238E27FC236}">
                <a16:creationId xmlns:a16="http://schemas.microsoft.com/office/drawing/2014/main" id="{D6045D9E-1988-72EB-2F49-F03F7D704740}"/>
              </a:ext>
            </a:extLst>
          </p:cNvPr>
          <p:cNvPicPr>
            <a:picLocks noChangeAspect="1"/>
          </p:cNvPicPr>
          <p:nvPr/>
        </p:nvPicPr>
        <p:blipFill>
          <a:blip r:embed="rId4"/>
          <a:stretch>
            <a:fillRect/>
          </a:stretch>
        </p:blipFill>
        <p:spPr>
          <a:xfrm>
            <a:off x="3629608" y="3078911"/>
            <a:ext cx="5692451" cy="2675452"/>
          </a:xfrm>
          <a:prstGeom prst="rect">
            <a:avLst/>
          </a:prstGeom>
        </p:spPr>
      </p:pic>
      <p:sp>
        <p:nvSpPr>
          <p:cNvPr id="12" name="TextBox 11">
            <a:extLst>
              <a:ext uri="{FF2B5EF4-FFF2-40B4-BE49-F238E27FC236}">
                <a16:creationId xmlns:a16="http://schemas.microsoft.com/office/drawing/2014/main" id="{EA63A7AF-76A2-3BD1-4C97-87A8B71FD147}"/>
              </a:ext>
            </a:extLst>
          </p:cNvPr>
          <p:cNvSpPr txBox="1"/>
          <p:nvPr/>
        </p:nvSpPr>
        <p:spPr>
          <a:xfrm>
            <a:off x="669034" y="5844516"/>
            <a:ext cx="2960574" cy="461665"/>
          </a:xfrm>
          <a:prstGeom prst="rect">
            <a:avLst/>
          </a:prstGeom>
          <a:noFill/>
          <a:ln>
            <a:solidFill>
              <a:srgbClr val="FF0000"/>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14" name="TextBox 13">
            <a:extLst>
              <a:ext uri="{FF2B5EF4-FFF2-40B4-BE49-F238E27FC236}">
                <a16:creationId xmlns:a16="http://schemas.microsoft.com/office/drawing/2014/main" id="{2BA1EE0A-9942-3D48-CD97-6689E4D98A00}"/>
              </a:ext>
            </a:extLst>
          </p:cNvPr>
          <p:cNvSpPr txBox="1"/>
          <p:nvPr/>
        </p:nvSpPr>
        <p:spPr>
          <a:xfrm>
            <a:off x="669034" y="3108462"/>
            <a:ext cx="2960574" cy="461665"/>
          </a:xfrm>
          <a:prstGeom prst="rect">
            <a:avLst/>
          </a:prstGeom>
          <a:noFill/>
          <a:ln>
            <a:solidFill>
              <a:srgbClr val="FF0000"/>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Tree>
    <p:extLst>
      <p:ext uri="{BB962C8B-B14F-4D97-AF65-F5344CB8AC3E}">
        <p14:creationId xmlns:p14="http://schemas.microsoft.com/office/powerpoint/2010/main" val="1647538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ifference</a:t>
            </a:r>
            <a:r>
              <a:rPr lang="en-US" sz="4800" b="1" dirty="0">
                <a:solidFill>
                  <a:schemeClr val="accent2"/>
                </a:solidFill>
                <a:latin typeface="+mn-lt"/>
              </a:rPr>
              <a:t> </a:t>
            </a:r>
            <a:r>
              <a:rPr lang="en-US" sz="4800" b="1" dirty="0">
                <a:latin typeface="+mn-lt"/>
              </a:rPr>
              <a:t>between</a:t>
            </a:r>
            <a:r>
              <a:rPr lang="en-US" sz="4800" b="1" dirty="0">
                <a:solidFill>
                  <a:schemeClr val="accent2"/>
                </a:solidFill>
                <a:latin typeface="+mn-lt"/>
              </a:rPr>
              <a:t> Structure </a:t>
            </a:r>
            <a:r>
              <a:rPr lang="en-US" sz="4800" b="1" dirty="0">
                <a:latin typeface="+mn-lt"/>
              </a:rPr>
              <a:t>&amp;</a:t>
            </a:r>
            <a:r>
              <a:rPr lang="en-US" sz="4800" b="1" dirty="0">
                <a:solidFill>
                  <a:schemeClr val="accent2"/>
                </a:solidFill>
                <a:latin typeface="+mn-lt"/>
              </a:rPr>
              <a:t> Union</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8D78A8-D963-E949-0265-F9F1FD317F71}"/>
              </a:ext>
            </a:extLst>
          </p:cNvPr>
          <p:cNvPicPr>
            <a:picLocks noChangeAspect="1"/>
          </p:cNvPicPr>
          <p:nvPr/>
        </p:nvPicPr>
        <p:blipFill>
          <a:blip r:embed="rId3"/>
          <a:stretch>
            <a:fillRect/>
          </a:stretch>
        </p:blipFill>
        <p:spPr>
          <a:xfrm>
            <a:off x="669036" y="1695661"/>
            <a:ext cx="9327583" cy="4010226"/>
          </a:xfrm>
          <a:prstGeom prst="rect">
            <a:avLst/>
          </a:prstGeom>
        </p:spPr>
      </p:pic>
    </p:spTree>
    <p:extLst>
      <p:ext uri="{BB962C8B-B14F-4D97-AF65-F5344CB8AC3E}">
        <p14:creationId xmlns:p14="http://schemas.microsoft.com/office/powerpoint/2010/main" val="308701061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B</a:t>
            </a:r>
            <a:r>
              <a:rPr lang="en-US" sz="6000" b="1" dirty="0">
                <a:latin typeface="+mn-lt"/>
              </a:rPr>
              <a:t>it Fields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8136635" y="4041025"/>
            <a:ext cx="3386329"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52962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specify the size (in bits) of the structure and union members.</a:t>
            </a:r>
            <a:endParaRPr lang="en-US" dirty="0"/>
          </a:p>
        </p:txBody>
      </p:sp>
      <p:pic>
        <p:nvPicPr>
          <p:cNvPr id="6" name="Picture 5">
            <a:extLst>
              <a:ext uri="{FF2B5EF4-FFF2-40B4-BE49-F238E27FC236}">
                <a16:creationId xmlns:a16="http://schemas.microsoft.com/office/drawing/2014/main" id="{032C725E-6476-349D-2182-43553121C847}"/>
              </a:ext>
            </a:extLst>
          </p:cNvPr>
          <p:cNvPicPr>
            <a:picLocks noChangeAspect="1"/>
          </p:cNvPicPr>
          <p:nvPr/>
        </p:nvPicPr>
        <p:blipFill>
          <a:blip r:embed="rId3"/>
          <a:stretch>
            <a:fillRect/>
          </a:stretch>
        </p:blipFill>
        <p:spPr>
          <a:xfrm>
            <a:off x="7369939" y="2055813"/>
            <a:ext cx="3924640" cy="1348857"/>
          </a:xfrm>
          <a:prstGeom prst="rect">
            <a:avLst/>
          </a:prstGeom>
        </p:spPr>
      </p:pic>
      <p:pic>
        <p:nvPicPr>
          <p:cNvPr id="9" name="Picture 8">
            <a:extLst>
              <a:ext uri="{FF2B5EF4-FFF2-40B4-BE49-F238E27FC236}">
                <a16:creationId xmlns:a16="http://schemas.microsoft.com/office/drawing/2014/main" id="{5BE54E2A-CD48-6B63-DF5F-43D5CDDA1848}"/>
              </a:ext>
            </a:extLst>
          </p:cNvPr>
          <p:cNvPicPr>
            <a:picLocks noChangeAspect="1"/>
          </p:cNvPicPr>
          <p:nvPr/>
        </p:nvPicPr>
        <p:blipFill>
          <a:blip r:embed="rId4"/>
          <a:stretch>
            <a:fillRect/>
          </a:stretch>
        </p:blipFill>
        <p:spPr>
          <a:xfrm>
            <a:off x="669034" y="2481002"/>
            <a:ext cx="4305673" cy="1348857"/>
          </a:xfrm>
          <a:prstGeom prst="rect">
            <a:avLst/>
          </a:prstGeom>
        </p:spPr>
      </p:pic>
      <p:sp>
        <p:nvSpPr>
          <p:cNvPr id="12" name="TextBox 11">
            <a:extLst>
              <a:ext uri="{FF2B5EF4-FFF2-40B4-BE49-F238E27FC236}">
                <a16:creationId xmlns:a16="http://schemas.microsoft.com/office/drawing/2014/main" id="{549E5B9E-E7FF-752C-2298-0A70DEAEEE73}"/>
              </a:ext>
            </a:extLst>
          </p:cNvPr>
          <p:cNvSpPr txBox="1"/>
          <p:nvPr/>
        </p:nvSpPr>
        <p:spPr>
          <a:xfrm>
            <a:off x="669034" y="3926984"/>
            <a:ext cx="7193013" cy="2462213"/>
          </a:xfrm>
          <a:prstGeom prst="rect">
            <a:avLst/>
          </a:prstGeom>
          <a:noFill/>
        </p:spPr>
        <p:txBody>
          <a:bodyPr wrap="square">
            <a:spAutoFit/>
          </a:bodyPr>
          <a:lstStyle/>
          <a:p>
            <a:pPr marL="457200" indent="-457200" algn="l" fontAlgn="base">
              <a:buFont typeface="Wingdings" panose="05000000000000000000" pitchFamily="2" charset="2"/>
              <a:buChar char="Ø"/>
            </a:pPr>
            <a:r>
              <a:rPr lang="en-US" sz="2800" b="1" i="0" dirty="0">
                <a:solidFill>
                  <a:schemeClr val="accent2"/>
                </a:solidFill>
                <a:effectLst/>
              </a:rPr>
              <a:t>Applications of C Bit Fields</a:t>
            </a:r>
          </a:p>
          <a:p>
            <a:pPr marL="285750" indent="-285750" algn="l" fontAlgn="base">
              <a:buFont typeface="Arial" panose="020B0604020202020204" pitchFamily="34" charset="0"/>
              <a:buChar char="•"/>
            </a:pPr>
            <a:r>
              <a:rPr lang="en-US" b="0" i="0" dirty="0">
                <a:solidFill>
                  <a:srgbClr val="273239"/>
                </a:solidFill>
                <a:effectLst/>
              </a:rPr>
              <a:t>If storage is limited, we can go for bit-field.</a:t>
            </a:r>
          </a:p>
          <a:p>
            <a:pPr marL="285750" indent="-285750" algn="l" fontAlgn="base">
              <a:buFont typeface="Arial" panose="020B0604020202020204" pitchFamily="34" charset="0"/>
              <a:buChar char="•"/>
            </a:pPr>
            <a:endParaRPr lang="en-US" b="0" i="0" dirty="0">
              <a:solidFill>
                <a:srgbClr val="273239"/>
              </a:solidFill>
              <a:effectLst/>
            </a:endParaRPr>
          </a:p>
          <a:p>
            <a:pPr marL="285750" indent="-285750" algn="l" fontAlgn="base">
              <a:buFont typeface="Arial" panose="020B0604020202020204" pitchFamily="34" charset="0"/>
              <a:buChar char="•"/>
            </a:pPr>
            <a:r>
              <a:rPr lang="en-US" b="0" i="0" dirty="0">
                <a:solidFill>
                  <a:srgbClr val="273239"/>
                </a:solidFill>
                <a:effectLst/>
              </a:rPr>
              <a:t>When devices transmit status or information encoded into multiple bits for this type of situation bit-field is most efficient.</a:t>
            </a:r>
          </a:p>
          <a:p>
            <a:pPr marL="285750" indent="-285750" algn="l" fontAlgn="base">
              <a:buFont typeface="Arial" panose="020B0604020202020204" pitchFamily="34" charset="0"/>
              <a:buChar char="•"/>
            </a:pPr>
            <a:endParaRPr lang="en-US" b="0" i="0" dirty="0">
              <a:solidFill>
                <a:srgbClr val="273239"/>
              </a:solidFill>
              <a:effectLst/>
            </a:endParaRPr>
          </a:p>
          <a:p>
            <a:pPr marL="285750" indent="-285750" algn="l" fontAlgn="base">
              <a:buFont typeface="Arial" panose="020B0604020202020204" pitchFamily="34" charset="0"/>
              <a:buChar char="•"/>
            </a:pPr>
            <a:r>
              <a:rPr lang="en-US" b="0" i="0" dirty="0">
                <a:solidFill>
                  <a:srgbClr val="273239"/>
                </a:solidFill>
                <a:effectLst/>
              </a:rPr>
              <a:t>Encryption routines need to access the bits within a byte in that situation bit-field is quite useful.</a:t>
            </a:r>
          </a:p>
        </p:txBody>
      </p:sp>
    </p:spTree>
    <p:extLst>
      <p:ext uri="{BB962C8B-B14F-4D97-AF65-F5344CB8AC3E}">
        <p14:creationId xmlns:p14="http://schemas.microsoft.com/office/powerpoint/2010/main" val="37595060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Interesting Facts About Bit Fields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D4D3D6-6BB0-9066-D865-B15C77317472}"/>
              </a:ext>
            </a:extLst>
          </p:cNvPr>
          <p:cNvSpPr txBox="1"/>
          <p:nvPr/>
        </p:nvSpPr>
        <p:spPr>
          <a:xfrm>
            <a:off x="669035" y="1891117"/>
            <a:ext cx="8725978" cy="369332"/>
          </a:xfrm>
          <a:prstGeom prst="rect">
            <a:avLst/>
          </a:prstGeom>
          <a:noFill/>
        </p:spPr>
        <p:txBody>
          <a:bodyPr wrap="square">
            <a:spAutoFit/>
          </a:bodyPr>
          <a:lstStyle/>
          <a:p>
            <a:pPr algn="l" fontAlgn="base"/>
            <a:r>
              <a:rPr lang="en-US" b="1" i="0" dirty="0">
                <a:solidFill>
                  <a:srgbClr val="273239"/>
                </a:solidFill>
                <a:effectLst/>
              </a:rPr>
              <a:t>1. A special unnamed bit field of size 0 is used to force alignment on the next boundary.</a:t>
            </a:r>
          </a:p>
        </p:txBody>
      </p:sp>
      <p:pic>
        <p:nvPicPr>
          <p:cNvPr id="13" name="Picture 12">
            <a:extLst>
              <a:ext uri="{FF2B5EF4-FFF2-40B4-BE49-F238E27FC236}">
                <a16:creationId xmlns:a16="http://schemas.microsoft.com/office/drawing/2014/main" id="{77861B8C-21E8-052C-D852-F5D11157F89A}"/>
              </a:ext>
            </a:extLst>
          </p:cNvPr>
          <p:cNvPicPr>
            <a:picLocks noChangeAspect="1"/>
          </p:cNvPicPr>
          <p:nvPr/>
        </p:nvPicPr>
        <p:blipFill>
          <a:blip r:embed="rId3"/>
          <a:stretch>
            <a:fillRect/>
          </a:stretch>
        </p:blipFill>
        <p:spPr>
          <a:xfrm>
            <a:off x="1005702" y="2260449"/>
            <a:ext cx="3170195" cy="975445"/>
          </a:xfrm>
          <a:prstGeom prst="rect">
            <a:avLst/>
          </a:prstGeom>
        </p:spPr>
      </p:pic>
      <p:pic>
        <p:nvPicPr>
          <p:cNvPr id="15" name="Picture 14">
            <a:extLst>
              <a:ext uri="{FF2B5EF4-FFF2-40B4-BE49-F238E27FC236}">
                <a16:creationId xmlns:a16="http://schemas.microsoft.com/office/drawing/2014/main" id="{9CE6BD0A-01E8-D1EF-D4A5-6B03D9F301FD}"/>
              </a:ext>
            </a:extLst>
          </p:cNvPr>
          <p:cNvPicPr>
            <a:picLocks noChangeAspect="1"/>
          </p:cNvPicPr>
          <p:nvPr/>
        </p:nvPicPr>
        <p:blipFill>
          <a:blip r:embed="rId4"/>
          <a:stretch>
            <a:fillRect/>
          </a:stretch>
        </p:blipFill>
        <p:spPr>
          <a:xfrm>
            <a:off x="5025837" y="2264931"/>
            <a:ext cx="2949196" cy="1173582"/>
          </a:xfrm>
          <a:prstGeom prst="rect">
            <a:avLst/>
          </a:prstGeom>
        </p:spPr>
      </p:pic>
      <p:pic>
        <p:nvPicPr>
          <p:cNvPr id="17" name="Picture 16">
            <a:extLst>
              <a:ext uri="{FF2B5EF4-FFF2-40B4-BE49-F238E27FC236}">
                <a16:creationId xmlns:a16="http://schemas.microsoft.com/office/drawing/2014/main" id="{E728F291-A871-CFAD-8284-108F51962B35}"/>
              </a:ext>
            </a:extLst>
          </p:cNvPr>
          <p:cNvPicPr>
            <a:picLocks noChangeAspect="1"/>
          </p:cNvPicPr>
          <p:nvPr/>
        </p:nvPicPr>
        <p:blipFill>
          <a:blip r:embed="rId5"/>
          <a:stretch>
            <a:fillRect/>
          </a:stretch>
        </p:blipFill>
        <p:spPr>
          <a:xfrm>
            <a:off x="9033897" y="2455905"/>
            <a:ext cx="2194750" cy="510584"/>
          </a:xfrm>
          <a:prstGeom prst="rect">
            <a:avLst/>
          </a:prstGeom>
        </p:spPr>
      </p:pic>
      <p:sp>
        <p:nvSpPr>
          <p:cNvPr id="19" name="TextBox 18">
            <a:extLst>
              <a:ext uri="{FF2B5EF4-FFF2-40B4-BE49-F238E27FC236}">
                <a16:creationId xmlns:a16="http://schemas.microsoft.com/office/drawing/2014/main" id="{2DD48512-8910-C414-F7D1-BD9915C4E27A}"/>
              </a:ext>
            </a:extLst>
          </p:cNvPr>
          <p:cNvSpPr txBox="1"/>
          <p:nvPr/>
        </p:nvSpPr>
        <p:spPr>
          <a:xfrm>
            <a:off x="669035" y="3404478"/>
            <a:ext cx="8725978" cy="369332"/>
          </a:xfrm>
          <a:prstGeom prst="rect">
            <a:avLst/>
          </a:prstGeom>
          <a:noFill/>
        </p:spPr>
        <p:txBody>
          <a:bodyPr wrap="square">
            <a:spAutoFit/>
          </a:bodyPr>
          <a:lstStyle/>
          <a:p>
            <a:r>
              <a:rPr lang="en-US" dirty="0"/>
              <a:t>2. We cannot have pointers to bit field members as they may not start at a byte boundary.</a:t>
            </a:r>
          </a:p>
        </p:txBody>
      </p:sp>
      <p:sp>
        <p:nvSpPr>
          <p:cNvPr id="21" name="TextBox 20">
            <a:extLst>
              <a:ext uri="{FF2B5EF4-FFF2-40B4-BE49-F238E27FC236}">
                <a16:creationId xmlns:a16="http://schemas.microsoft.com/office/drawing/2014/main" id="{D4197BDD-DD40-81E1-4E79-3D11D8640601}"/>
              </a:ext>
            </a:extLst>
          </p:cNvPr>
          <p:cNvSpPr txBox="1"/>
          <p:nvPr/>
        </p:nvSpPr>
        <p:spPr>
          <a:xfrm>
            <a:off x="669035" y="4665392"/>
            <a:ext cx="8654259" cy="369332"/>
          </a:xfrm>
          <a:prstGeom prst="rect">
            <a:avLst/>
          </a:prstGeom>
          <a:noFill/>
        </p:spPr>
        <p:txBody>
          <a:bodyPr wrap="square">
            <a:spAutoFit/>
          </a:bodyPr>
          <a:lstStyle/>
          <a:p>
            <a:pPr algn="l" fontAlgn="base"/>
            <a:r>
              <a:rPr lang="en-US" b="1" i="0" dirty="0">
                <a:solidFill>
                  <a:srgbClr val="273239"/>
                </a:solidFill>
                <a:effectLst/>
              </a:rPr>
              <a:t>3. It is implementation-defined to assign an out-of-range value to a bit field member.</a:t>
            </a:r>
          </a:p>
        </p:txBody>
      </p:sp>
      <p:sp>
        <p:nvSpPr>
          <p:cNvPr id="23" name="TextBox 22">
            <a:extLst>
              <a:ext uri="{FF2B5EF4-FFF2-40B4-BE49-F238E27FC236}">
                <a16:creationId xmlns:a16="http://schemas.microsoft.com/office/drawing/2014/main" id="{8A55BE81-0F1E-D13F-D5C7-DDA4402D7E43}"/>
              </a:ext>
            </a:extLst>
          </p:cNvPr>
          <p:cNvSpPr txBox="1"/>
          <p:nvPr/>
        </p:nvSpPr>
        <p:spPr>
          <a:xfrm>
            <a:off x="669035" y="5185355"/>
            <a:ext cx="3723671" cy="369332"/>
          </a:xfrm>
          <a:prstGeom prst="rect">
            <a:avLst/>
          </a:prstGeom>
          <a:noFill/>
        </p:spPr>
        <p:txBody>
          <a:bodyPr wrap="square">
            <a:spAutoFit/>
          </a:bodyPr>
          <a:lstStyle/>
          <a:p>
            <a:pPr algn="l" fontAlgn="base"/>
            <a:r>
              <a:rPr lang="en-US" b="1" i="0" dirty="0">
                <a:solidFill>
                  <a:srgbClr val="273239"/>
                </a:solidFill>
                <a:effectLst/>
              </a:rPr>
              <a:t>4. Array of bit fields is not allowed.</a:t>
            </a:r>
          </a:p>
        </p:txBody>
      </p:sp>
      <p:pic>
        <p:nvPicPr>
          <p:cNvPr id="25" name="Picture 24">
            <a:extLst>
              <a:ext uri="{FF2B5EF4-FFF2-40B4-BE49-F238E27FC236}">
                <a16:creationId xmlns:a16="http://schemas.microsoft.com/office/drawing/2014/main" id="{ABECB4B0-3D29-93C2-0A27-0227D700E884}"/>
              </a:ext>
            </a:extLst>
          </p:cNvPr>
          <p:cNvPicPr>
            <a:picLocks noChangeAspect="1"/>
          </p:cNvPicPr>
          <p:nvPr/>
        </p:nvPicPr>
        <p:blipFill>
          <a:blip r:embed="rId6"/>
          <a:stretch>
            <a:fillRect/>
          </a:stretch>
        </p:blipFill>
        <p:spPr>
          <a:xfrm>
            <a:off x="720164" y="5561147"/>
            <a:ext cx="4305673" cy="502964"/>
          </a:xfrm>
          <a:prstGeom prst="rect">
            <a:avLst/>
          </a:prstGeom>
        </p:spPr>
      </p:pic>
      <p:pic>
        <p:nvPicPr>
          <p:cNvPr id="27" name="Picture 26">
            <a:extLst>
              <a:ext uri="{FF2B5EF4-FFF2-40B4-BE49-F238E27FC236}">
                <a16:creationId xmlns:a16="http://schemas.microsoft.com/office/drawing/2014/main" id="{05148B91-A2CE-9B4A-95E8-1CF436861ABF}"/>
              </a:ext>
            </a:extLst>
          </p:cNvPr>
          <p:cNvPicPr>
            <a:picLocks noChangeAspect="1"/>
          </p:cNvPicPr>
          <p:nvPr/>
        </p:nvPicPr>
        <p:blipFill>
          <a:blip r:embed="rId7"/>
          <a:stretch>
            <a:fillRect/>
          </a:stretch>
        </p:blipFill>
        <p:spPr>
          <a:xfrm>
            <a:off x="5630858" y="5104935"/>
            <a:ext cx="2834886" cy="434378"/>
          </a:xfrm>
          <a:prstGeom prst="rect">
            <a:avLst/>
          </a:prstGeom>
        </p:spPr>
      </p:pic>
      <p:pic>
        <p:nvPicPr>
          <p:cNvPr id="29" name="Picture 28">
            <a:extLst>
              <a:ext uri="{FF2B5EF4-FFF2-40B4-BE49-F238E27FC236}">
                <a16:creationId xmlns:a16="http://schemas.microsoft.com/office/drawing/2014/main" id="{8E2C3690-2705-05A3-0DA8-81991296A705}"/>
              </a:ext>
            </a:extLst>
          </p:cNvPr>
          <p:cNvPicPr>
            <a:picLocks noChangeAspect="1"/>
          </p:cNvPicPr>
          <p:nvPr/>
        </p:nvPicPr>
        <p:blipFill>
          <a:blip r:embed="rId8"/>
          <a:stretch>
            <a:fillRect/>
          </a:stretch>
        </p:blipFill>
        <p:spPr>
          <a:xfrm>
            <a:off x="1919802" y="3793277"/>
            <a:ext cx="4592966" cy="531200"/>
          </a:xfrm>
          <a:prstGeom prst="rect">
            <a:avLst/>
          </a:prstGeom>
        </p:spPr>
      </p:pic>
    </p:spTree>
    <p:extLst>
      <p:ext uri="{BB962C8B-B14F-4D97-AF65-F5344CB8AC3E}">
        <p14:creationId xmlns:p14="http://schemas.microsoft.com/office/powerpoint/2010/main" val="1584294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EAD9336-2662-4A8F-FC8C-DC9AD383F577}"/>
              </a:ext>
            </a:extLst>
          </p:cNvPr>
          <p:cNvPicPr>
            <a:picLocks noChangeAspect="1"/>
          </p:cNvPicPr>
          <p:nvPr/>
        </p:nvPicPr>
        <p:blipFill>
          <a:blip r:embed="rId2"/>
          <a:stretch>
            <a:fillRect/>
          </a:stretch>
        </p:blipFill>
        <p:spPr>
          <a:xfrm>
            <a:off x="496920" y="2196889"/>
            <a:ext cx="7777504" cy="4274181"/>
          </a:xfrm>
          <a:prstGeom prst="rect">
            <a:avLst/>
          </a:prstGeom>
        </p:spPr>
      </p:pic>
    </p:spTree>
    <p:extLst>
      <p:ext uri="{BB962C8B-B14F-4D97-AF65-F5344CB8AC3E}">
        <p14:creationId xmlns:p14="http://schemas.microsoft.com/office/powerpoint/2010/main" val="34274744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9261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E</a:t>
            </a:r>
            <a:r>
              <a:rPr lang="en-US" sz="5000" b="1" dirty="0">
                <a:latin typeface="+mn-lt"/>
              </a:rPr>
              <a:t>numeration &amp; </a:t>
            </a:r>
            <a:r>
              <a:rPr lang="en-US" sz="5000" b="1" dirty="0">
                <a:solidFill>
                  <a:schemeClr val="accent2"/>
                </a:solidFill>
                <a:latin typeface="+mn-lt"/>
              </a:rPr>
              <a:t>t</a:t>
            </a:r>
            <a:r>
              <a:rPr lang="en-US" sz="5000" b="1" dirty="0">
                <a:latin typeface="+mn-lt"/>
              </a:rPr>
              <a:t>ypedef 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425C3E6E-C3A9-C5B0-3F20-1B28708F186C}"/>
              </a:ext>
            </a:extLst>
          </p:cNvPr>
          <p:cNvPicPr>
            <a:picLocks noChangeAspect="1"/>
          </p:cNvPicPr>
          <p:nvPr/>
        </p:nvPicPr>
        <p:blipFill>
          <a:blip r:embed="rId6"/>
          <a:stretch>
            <a:fillRect/>
          </a:stretch>
        </p:blipFill>
        <p:spPr>
          <a:xfrm>
            <a:off x="901414" y="2188316"/>
            <a:ext cx="5405606" cy="4130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E160CA9-C0DD-C893-5956-EBEB218509B1}"/>
              </a:ext>
            </a:extLst>
          </p:cNvPr>
          <p:cNvPicPr>
            <a:picLocks noChangeAspect="1"/>
          </p:cNvPicPr>
          <p:nvPr/>
        </p:nvPicPr>
        <p:blipFill>
          <a:blip r:embed="rId7"/>
          <a:stretch>
            <a:fillRect/>
          </a:stretch>
        </p:blipFill>
        <p:spPr>
          <a:xfrm rot="1672583">
            <a:off x="4693604" y="1835313"/>
            <a:ext cx="2517866" cy="203466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41836E5-A4D6-BB41-20D3-4117F36E1F1D}"/>
              </a:ext>
            </a:extLst>
          </p:cNvPr>
          <p:cNvPicPr>
            <a:picLocks noChangeAspect="1"/>
          </p:cNvPicPr>
          <p:nvPr/>
        </p:nvPicPr>
        <p:blipFill>
          <a:blip r:embed="rId8"/>
          <a:stretch>
            <a:fillRect/>
          </a:stretch>
        </p:blipFill>
        <p:spPr>
          <a:xfrm>
            <a:off x="4794319" y="5784949"/>
            <a:ext cx="3025402" cy="396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453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2"/>
          <a:stretch>
            <a:fillRect/>
          </a:stretch>
        </p:blipFill>
        <p:spPr>
          <a:xfrm>
            <a:off x="8011404" y="-680"/>
            <a:ext cx="4180593" cy="2240273"/>
          </a:xfrm>
          <a:prstGeom prst="rect">
            <a:avLst/>
          </a:prstGeom>
        </p:spPr>
      </p:pic>
      <p:pic>
        <p:nvPicPr>
          <p:cNvPr id="5" name="Picture 4" descr="A person with a picture of his face&#10;&#10;Description automatically generated">
            <a:extLst>
              <a:ext uri="{FF2B5EF4-FFF2-40B4-BE49-F238E27FC236}">
                <a16:creationId xmlns:a16="http://schemas.microsoft.com/office/drawing/2014/main" id="{2D9596B3-6A1A-9FD4-88DF-0A42DCA28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617730"/>
            <a:ext cx="4022051" cy="2240269"/>
          </a:xfrm>
          <a:prstGeom prst="rect">
            <a:avLst/>
          </a:prstGeom>
        </p:spPr>
      </p:pic>
      <p:pic>
        <p:nvPicPr>
          <p:cNvPr id="7" name="Picture 6" descr="A person with a picture of his face&#10;&#10;Description automatically generated">
            <a:extLst>
              <a:ext uri="{FF2B5EF4-FFF2-40B4-BE49-F238E27FC236}">
                <a16:creationId xmlns:a16="http://schemas.microsoft.com/office/drawing/2014/main" id="{E8974870-2258-D0F0-04DA-356F18BBA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31954"/>
            <a:ext cx="4022049" cy="2193409"/>
          </a:xfrm>
          <a:prstGeom prst="rect">
            <a:avLst/>
          </a:prstGeom>
        </p:spPr>
      </p:pic>
      <p:pic>
        <p:nvPicPr>
          <p:cNvPr id="6" name="Picture 5" descr="A person with a diagram&#10;&#10;Description automatically generated">
            <a:extLst>
              <a:ext uri="{FF2B5EF4-FFF2-40B4-BE49-F238E27FC236}">
                <a16:creationId xmlns:a16="http://schemas.microsoft.com/office/drawing/2014/main" id="{2390068C-D8E5-3703-8E66-BB17E329E5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90"/>
            <a:ext cx="4022050" cy="2240280"/>
          </a:xfrm>
          <a:prstGeom prst="rect">
            <a:avLst/>
          </a:prstGeom>
        </p:spPr>
      </p:pic>
      <p:pic>
        <p:nvPicPr>
          <p:cNvPr id="9" name="Picture 8" descr="A person with a picture of his face&#10;&#10;Description automatically generated">
            <a:extLst>
              <a:ext uri="{FF2B5EF4-FFF2-40B4-BE49-F238E27FC236}">
                <a16:creationId xmlns:a16="http://schemas.microsoft.com/office/drawing/2014/main" id="{0D512A28-DC9D-3B69-8155-D07801CE9E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603" y="-1373"/>
            <a:ext cx="3852211" cy="2240274"/>
          </a:xfrm>
          <a:prstGeom prst="rect">
            <a:avLst/>
          </a:prstGeom>
        </p:spPr>
      </p:pic>
      <p:pic>
        <p:nvPicPr>
          <p:cNvPr id="13" name="Picture 12">
            <a:extLst>
              <a:ext uri="{FF2B5EF4-FFF2-40B4-BE49-F238E27FC236}">
                <a16:creationId xmlns:a16="http://schemas.microsoft.com/office/drawing/2014/main" id="{2B2FFA2E-FF03-6554-FB3D-11D0A8867154}"/>
              </a:ext>
            </a:extLst>
          </p:cNvPr>
          <p:cNvPicPr>
            <a:picLocks noChangeAspect="1"/>
          </p:cNvPicPr>
          <p:nvPr/>
        </p:nvPicPr>
        <p:blipFill>
          <a:blip r:embed="rId7"/>
          <a:stretch>
            <a:fillRect/>
          </a:stretch>
        </p:blipFill>
        <p:spPr>
          <a:xfrm>
            <a:off x="8011397" y="4617730"/>
            <a:ext cx="4180597" cy="2240270"/>
          </a:xfrm>
          <a:prstGeom prst="rect">
            <a:avLst/>
          </a:prstGeom>
        </p:spPr>
      </p:pic>
      <p:pic>
        <p:nvPicPr>
          <p:cNvPr id="10" name="Picture 9" descr="A person smiling and a green board with yellow arrows&#10;&#10;Description automatically generated">
            <a:extLst>
              <a:ext uri="{FF2B5EF4-FFF2-40B4-BE49-F238E27FC236}">
                <a16:creationId xmlns:a16="http://schemas.microsoft.com/office/drawing/2014/main" id="{52BC4BFC-A47C-1FE7-91F0-B574CD57F7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2911" y="2331954"/>
            <a:ext cx="3869904" cy="2192722"/>
          </a:xfrm>
          <a:prstGeom prst="rect">
            <a:avLst/>
          </a:prstGeom>
        </p:spPr>
      </p:pic>
      <p:pic>
        <p:nvPicPr>
          <p:cNvPr id="4" name="Picture 3" descr="A person smiling and text on a screen&#10;&#10;Description automatically generated">
            <a:extLst>
              <a:ext uri="{FF2B5EF4-FFF2-40B4-BE49-F238E27FC236}">
                <a16:creationId xmlns:a16="http://schemas.microsoft.com/office/drawing/2014/main" id="{33C660C3-528A-3F79-7C67-60679C35FF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2910" y="4617049"/>
            <a:ext cx="3879243" cy="2240270"/>
          </a:xfrm>
          <a:prstGeom prst="rect">
            <a:avLst/>
          </a:prstGeom>
        </p:spPr>
      </p:pic>
    </p:spTree>
    <p:extLst>
      <p:ext uri="{BB962C8B-B14F-4D97-AF65-F5344CB8AC3E}">
        <p14:creationId xmlns:p14="http://schemas.microsoft.com/office/powerpoint/2010/main" val="288255907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r>
              <a:rPr lang="en-IN" sz="4600" b="1" i="0" dirty="0">
                <a:effectLst/>
                <a:latin typeface="+mn-lt"/>
              </a:rPr>
              <a:t>How do we compile and run a C program?</a:t>
            </a:r>
            <a:endParaRPr lang="en-IN" sz="4600" dirty="0">
              <a:latin typeface="+mn-lt"/>
            </a:endParaRP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3"/>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4"/>
          <a:stretch>
            <a:fillRect/>
          </a:stretch>
        </p:blipFill>
        <p:spPr>
          <a:xfrm>
            <a:off x="7943850" y="2247899"/>
            <a:ext cx="3675657" cy="4010026"/>
          </a:xfrm>
          <a:prstGeom prst="rect">
            <a:avLst/>
          </a:prstGeom>
        </p:spPr>
      </p:pic>
    </p:spTree>
    <p:extLst>
      <p:ext uri="{BB962C8B-B14F-4D97-AF65-F5344CB8AC3E}">
        <p14:creationId xmlns:p14="http://schemas.microsoft.com/office/powerpoint/2010/main" val="135027214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E</a:t>
            </a:r>
            <a:r>
              <a:rPr lang="en-US" sz="6000" b="1" dirty="0">
                <a:latin typeface="+mn-lt"/>
              </a:rPr>
              <a:t>numeration In C</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9837601"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Enumeration (or enum) is a user defined data type in C. </a:t>
            </a:r>
          </a:p>
          <a:p>
            <a:pPr marL="285750" indent="-285750">
              <a:buFont typeface="Arial" panose="020B0604020202020204" pitchFamily="34" charset="0"/>
              <a:buChar char="•"/>
            </a:pPr>
            <a:r>
              <a:rPr lang="en-US" b="0" i="0" dirty="0">
                <a:solidFill>
                  <a:srgbClr val="273239"/>
                </a:solidFill>
                <a:effectLst/>
              </a:rPr>
              <a:t>used to assign names to integral constants, the names make a program easy to read and maintain.</a:t>
            </a:r>
            <a:endParaRPr lang="en-US" dirty="0"/>
          </a:p>
        </p:txBody>
      </p:sp>
      <p:pic>
        <p:nvPicPr>
          <p:cNvPr id="3" name="Picture 2">
            <a:extLst>
              <a:ext uri="{FF2B5EF4-FFF2-40B4-BE49-F238E27FC236}">
                <a16:creationId xmlns:a16="http://schemas.microsoft.com/office/drawing/2014/main" id="{5CF9D4BC-2D90-5408-D696-CEC15BC3165F}"/>
              </a:ext>
            </a:extLst>
          </p:cNvPr>
          <p:cNvPicPr>
            <a:picLocks noChangeAspect="1"/>
          </p:cNvPicPr>
          <p:nvPr/>
        </p:nvPicPr>
        <p:blipFill>
          <a:blip r:embed="rId3"/>
          <a:stretch>
            <a:fillRect/>
          </a:stretch>
        </p:blipFill>
        <p:spPr>
          <a:xfrm>
            <a:off x="677999" y="2727227"/>
            <a:ext cx="5998984" cy="3089260"/>
          </a:xfrm>
          <a:prstGeom prst="rect">
            <a:avLst/>
          </a:prstGeom>
        </p:spPr>
      </p:pic>
      <p:pic>
        <p:nvPicPr>
          <p:cNvPr id="7" name="Picture 6">
            <a:extLst>
              <a:ext uri="{FF2B5EF4-FFF2-40B4-BE49-F238E27FC236}">
                <a16:creationId xmlns:a16="http://schemas.microsoft.com/office/drawing/2014/main" id="{8F80928A-1500-AFFF-CF66-7FB0BDBC5605}"/>
              </a:ext>
            </a:extLst>
          </p:cNvPr>
          <p:cNvPicPr>
            <a:picLocks noChangeAspect="1"/>
          </p:cNvPicPr>
          <p:nvPr/>
        </p:nvPicPr>
        <p:blipFill>
          <a:blip r:embed="rId4"/>
          <a:stretch>
            <a:fillRect/>
          </a:stretch>
        </p:blipFill>
        <p:spPr>
          <a:xfrm>
            <a:off x="6763223" y="2764145"/>
            <a:ext cx="3299746" cy="31244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0C6110F-73B0-C25C-BD95-3EB7116B1BDD}"/>
              </a:ext>
            </a:extLst>
          </p:cNvPr>
          <p:cNvPicPr>
            <a:picLocks noChangeAspect="1"/>
          </p:cNvPicPr>
          <p:nvPr/>
        </p:nvPicPr>
        <p:blipFill>
          <a:blip r:embed="rId5"/>
          <a:stretch>
            <a:fillRect/>
          </a:stretch>
        </p:blipFill>
        <p:spPr>
          <a:xfrm>
            <a:off x="6763223" y="3276790"/>
            <a:ext cx="4618120" cy="1546994"/>
          </a:xfrm>
          <a:prstGeom prst="rect">
            <a:avLst/>
          </a:prstGeom>
        </p:spPr>
      </p:pic>
    </p:spTree>
    <p:extLst>
      <p:ext uri="{BB962C8B-B14F-4D97-AF65-F5344CB8AC3E}">
        <p14:creationId xmlns:p14="http://schemas.microsoft.com/office/powerpoint/2010/main" val="5979834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E</a:t>
            </a:r>
            <a:r>
              <a:rPr lang="en-US" sz="6000" b="1" dirty="0">
                <a:solidFill>
                  <a:schemeClr val="accent2"/>
                </a:solidFill>
                <a:latin typeface="+mn-lt"/>
              </a:rPr>
              <a:t>num</a:t>
            </a:r>
            <a:r>
              <a:rPr lang="en-US" sz="6000" b="1" dirty="0">
                <a:latin typeface="+mn-lt"/>
              </a:rPr>
              <a:t> I</a:t>
            </a:r>
            <a:r>
              <a:rPr lang="en-US" sz="6000" b="1" dirty="0">
                <a:solidFill>
                  <a:schemeClr val="accent2"/>
                </a:solidFill>
                <a:latin typeface="+mn-lt"/>
              </a:rPr>
              <a:t>nitialization</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591670" y="1810888"/>
            <a:ext cx="3639671"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192844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591670" y="2149442"/>
            <a:ext cx="10931294"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2648557"/>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9036" y="3002936"/>
            <a:ext cx="1009757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342900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7511" y="3958536"/>
            <a:ext cx="10853928" cy="1077218"/>
          </a:xfrm>
          <a:prstGeom prst="rect">
            <a:avLst/>
          </a:prstGeom>
          <a:noFill/>
        </p:spPr>
        <p:txBody>
          <a:bodyPr wrap="square">
            <a:spAutoFit/>
          </a:bodyPr>
          <a:lstStyle/>
          <a:p>
            <a:r>
              <a:rPr lang="en-US" sz="1600" dirty="0">
                <a:solidFill>
                  <a:srgbClr val="273239"/>
                </a:solidFill>
              </a:rPr>
              <a:t>4. The value assigned to enum names must be some integral constant, i.e., the value must be in 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For example,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11421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667511" y="5595198"/>
            <a:ext cx="5913632" cy="220999"/>
          </a:xfrm>
          <a:prstGeom prst="rect">
            <a:avLst/>
          </a:prstGeom>
        </p:spPr>
      </p:pic>
    </p:spTree>
    <p:extLst>
      <p:ext uri="{BB962C8B-B14F-4D97-AF65-F5344CB8AC3E}">
        <p14:creationId xmlns:p14="http://schemas.microsoft.com/office/powerpoint/2010/main" val="23329412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9" name="Picture 8">
            <a:extLst>
              <a:ext uri="{FF2B5EF4-FFF2-40B4-BE49-F238E27FC236}">
                <a16:creationId xmlns:a16="http://schemas.microsoft.com/office/drawing/2014/main" id="{99E69D1F-727C-AC3D-A43B-A2E3AAB0386C}"/>
              </a:ext>
            </a:extLst>
          </p:cNvPr>
          <p:cNvPicPr>
            <a:picLocks noChangeAspect="1"/>
          </p:cNvPicPr>
          <p:nvPr/>
        </p:nvPicPr>
        <p:blipFill>
          <a:blip r:embed="rId3"/>
          <a:stretch>
            <a:fillRect/>
          </a:stretch>
        </p:blipFill>
        <p:spPr>
          <a:xfrm>
            <a:off x="1155279" y="2514181"/>
            <a:ext cx="2680447" cy="845893"/>
          </a:xfrm>
          <a:prstGeom prst="rect">
            <a:avLst/>
          </a:prstGeom>
        </p:spPr>
      </p:pic>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4"/>
          <a:stretch>
            <a:fillRect/>
          </a:stretch>
        </p:blipFill>
        <p:spPr>
          <a:xfrm>
            <a:off x="4888589" y="2514181"/>
            <a:ext cx="2209992" cy="845893"/>
          </a:xfrm>
          <a:prstGeom prst="rect">
            <a:avLst/>
          </a:prstGeom>
        </p:spPr>
      </p:pic>
      <p:sp>
        <p:nvSpPr>
          <p:cNvPr id="16" name="TextBox 15">
            <a:extLst>
              <a:ext uri="{FF2B5EF4-FFF2-40B4-BE49-F238E27FC236}">
                <a16:creationId xmlns:a16="http://schemas.microsoft.com/office/drawing/2014/main" id="{00C15D90-C454-624B-65E2-765262FF7592}"/>
              </a:ext>
            </a:extLst>
          </p:cNvPr>
          <p:cNvSpPr txBox="1"/>
          <p:nvPr/>
        </p:nvSpPr>
        <p:spPr>
          <a:xfrm>
            <a:off x="669036" y="3488937"/>
            <a:ext cx="11023092" cy="1908215"/>
          </a:xfrm>
          <a:prstGeom prst="rect">
            <a:avLst/>
          </a:prstGeom>
          <a:noFill/>
        </p:spPr>
        <p:txBody>
          <a:bodyPr wrap="square">
            <a:spAutoFit/>
          </a:bodyPr>
          <a:lstStyle/>
          <a:p>
            <a:pPr algn="l" fontAlgn="base"/>
            <a:r>
              <a:rPr lang="en-US" sz="2800" b="1" i="0" dirty="0">
                <a:solidFill>
                  <a:schemeClr val="accent2"/>
                </a:solidFill>
                <a:effectLst/>
              </a:rPr>
              <a:t>Use of typedef in C</a:t>
            </a:r>
          </a:p>
          <a:p>
            <a:pPr marL="285750" indent="-285750" algn="l"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285750" indent="-285750" algn="l"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285750" indent="-285750" algn="l"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285750" indent="-285750" algn="l"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21" name="TextBox 20">
            <a:extLst>
              <a:ext uri="{FF2B5EF4-FFF2-40B4-BE49-F238E27FC236}">
                <a16:creationId xmlns:a16="http://schemas.microsoft.com/office/drawing/2014/main" id="{1F3FD15B-BEC0-271D-A96D-DD277EC1BEC9}"/>
              </a:ext>
            </a:extLst>
          </p:cNvPr>
          <p:cNvSpPr txBox="1"/>
          <p:nvPr/>
        </p:nvSpPr>
        <p:spPr>
          <a:xfrm>
            <a:off x="8292353" y="2689669"/>
            <a:ext cx="2288561"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26" name="TextBox 25">
            <a:extLst>
              <a:ext uri="{FF2B5EF4-FFF2-40B4-BE49-F238E27FC236}">
                <a16:creationId xmlns:a16="http://schemas.microsoft.com/office/drawing/2014/main" id="{31A82F1F-DB85-8FAA-2578-E4D3BD6D01CE}"/>
              </a:ext>
            </a:extLst>
          </p:cNvPr>
          <p:cNvSpPr txBox="1"/>
          <p:nvPr/>
        </p:nvSpPr>
        <p:spPr>
          <a:xfrm>
            <a:off x="1155279" y="5573578"/>
            <a:ext cx="2623451" cy="369332"/>
          </a:xfrm>
          <a:prstGeom prst="rect">
            <a:avLst/>
          </a:prstGeom>
          <a:noFill/>
        </p:spPr>
        <p:txBody>
          <a:bodyPr wrap="square">
            <a:spAutoFit/>
          </a:bodyPr>
          <a:lstStyle/>
          <a:p>
            <a:pPr marL="0" indent="0">
              <a:buNone/>
            </a:pPr>
            <a:r>
              <a:rPr lang="en-IN" b="1" i="1" dirty="0">
                <a:solidFill>
                  <a:schemeClr val="accent2"/>
                </a:solidFill>
              </a:rPr>
              <a:t>H</a:t>
            </a:r>
            <a:r>
              <a:rPr lang="en-IN" b="1" i="1" dirty="0">
                <a:solidFill>
                  <a:schemeClr val="accent2"/>
                </a:solidFill>
                <a:effectLst/>
              </a:rPr>
              <a:t>ands-on </a:t>
            </a:r>
            <a:r>
              <a:rPr lang="en-IN" b="1" i="1" dirty="0">
                <a:solidFill>
                  <a:schemeClr val="accent2"/>
                </a:solidFill>
              </a:rPr>
              <a:t>Example…</a:t>
            </a:r>
          </a:p>
        </p:txBody>
      </p:sp>
    </p:spTree>
    <p:extLst>
      <p:ext uri="{BB962C8B-B14F-4D97-AF65-F5344CB8AC3E}">
        <p14:creationId xmlns:p14="http://schemas.microsoft.com/office/powerpoint/2010/main" val="28047992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0437A7-B9B9-44F8-D276-DF0622E1A187}"/>
              </a:ext>
            </a:extLst>
          </p:cNvPr>
          <p:cNvSpPr txBox="1"/>
          <p:nvPr/>
        </p:nvSpPr>
        <p:spPr>
          <a:xfrm>
            <a:off x="669036" y="1935224"/>
            <a:ext cx="6096000" cy="523220"/>
          </a:xfrm>
          <a:prstGeom prst="rect">
            <a:avLst/>
          </a:prstGeom>
          <a:noFill/>
        </p:spPr>
        <p:txBody>
          <a:bodyPr wrap="square">
            <a:spAutoFit/>
          </a:bodyPr>
          <a:lstStyle/>
          <a:p>
            <a:pPr algn="l" fontAlgn="base"/>
            <a:r>
              <a:rPr lang="en-US" sz="2800" b="1" i="0" dirty="0">
                <a:solidFill>
                  <a:schemeClr val="accent2"/>
                </a:solidFill>
                <a:effectLst/>
              </a:rPr>
              <a:t>C typedef vs #define</a:t>
            </a:r>
          </a:p>
        </p:txBody>
      </p:sp>
      <p:sp>
        <p:nvSpPr>
          <p:cNvPr id="7" name="TextBox 6">
            <a:extLst>
              <a:ext uri="{FF2B5EF4-FFF2-40B4-BE49-F238E27FC236}">
                <a16:creationId xmlns:a16="http://schemas.microsoft.com/office/drawing/2014/main" id="{0A0E3B7A-947A-9827-8F9E-8AF5E94115BD}"/>
              </a:ext>
            </a:extLst>
          </p:cNvPr>
          <p:cNvSpPr txBox="1"/>
          <p:nvPr/>
        </p:nvSpPr>
        <p:spPr>
          <a:xfrm>
            <a:off x="669035" y="2458444"/>
            <a:ext cx="10420305" cy="1477328"/>
          </a:xfrm>
          <a:prstGeom prst="rect">
            <a:avLst/>
          </a:prstGeom>
          <a:noFill/>
        </p:spPr>
        <p:txBody>
          <a:bodyPr wrap="square">
            <a:spAutoFit/>
          </a:bodyPr>
          <a:lstStyle/>
          <a:p>
            <a:pPr marL="342900" indent="-342900" algn="l" fontAlgn="base">
              <a:buFont typeface="+mj-lt"/>
              <a:buAutoNum type="arabicPeriod"/>
            </a:pPr>
            <a:r>
              <a:rPr lang="en-US" b="0" i="0" dirty="0">
                <a:solidFill>
                  <a:srgbClr val="273239"/>
                </a:solidFill>
                <a:effectLst/>
              </a:rPr>
              <a:t>#define can define aliases for values as well, for instance, you can define 1 as ONE, 3.14 as PI, etc. Typedef is limited to giving symbolic names to types only.</a:t>
            </a:r>
          </a:p>
          <a:p>
            <a:pPr marL="342900" indent="-342900" algn="l" fontAlgn="base">
              <a:buFont typeface="+mj-lt"/>
              <a:buAutoNum type="arabicPeriod"/>
            </a:pPr>
            <a:r>
              <a:rPr lang="en-US" b="0" i="0" dirty="0">
                <a:solidFill>
                  <a:srgbClr val="273239"/>
                </a:solidFill>
                <a:effectLst/>
              </a:rPr>
              <a:t>Preprocessors interpret #define statements, while the compiler interprets typedef statements.</a:t>
            </a:r>
          </a:p>
          <a:p>
            <a:pPr marL="342900" indent="-342900" algn="l" fontAlgn="base">
              <a:buFont typeface="+mj-lt"/>
              <a:buAutoNum type="arabicPeriod"/>
            </a:pPr>
            <a:r>
              <a:rPr lang="en-US" b="0" i="0" dirty="0">
                <a:solidFill>
                  <a:srgbClr val="273239"/>
                </a:solidFill>
                <a:effectLst/>
              </a:rPr>
              <a:t>No semicolon at the end of #define, but a semicolon at the end of typedef.</a:t>
            </a:r>
          </a:p>
          <a:p>
            <a:pPr marL="342900" indent="-342900" algn="l" fontAlgn="base">
              <a:buFont typeface="+mj-lt"/>
              <a:buAutoNum type="arabicPeriod"/>
            </a:pPr>
            <a:r>
              <a:rPr lang="en-US" b="0" i="0" dirty="0">
                <a:solidFill>
                  <a:srgbClr val="273239"/>
                </a:solidFill>
                <a:effectLst/>
              </a:rPr>
              <a:t>typedef defines a new type by copying and pasting the definition values.</a:t>
            </a:r>
          </a:p>
        </p:txBody>
      </p:sp>
      <p:pic>
        <p:nvPicPr>
          <p:cNvPr id="12" name="Picture 11">
            <a:extLst>
              <a:ext uri="{FF2B5EF4-FFF2-40B4-BE49-F238E27FC236}">
                <a16:creationId xmlns:a16="http://schemas.microsoft.com/office/drawing/2014/main" id="{7161F4A9-722E-E51E-4653-6C026BD1D8A0}"/>
              </a:ext>
            </a:extLst>
          </p:cNvPr>
          <p:cNvPicPr>
            <a:picLocks noChangeAspect="1"/>
          </p:cNvPicPr>
          <p:nvPr/>
        </p:nvPicPr>
        <p:blipFill>
          <a:blip r:embed="rId3"/>
          <a:stretch>
            <a:fillRect/>
          </a:stretch>
        </p:blipFill>
        <p:spPr>
          <a:xfrm>
            <a:off x="1911901" y="4069976"/>
            <a:ext cx="2994920" cy="2533027"/>
          </a:xfrm>
          <a:prstGeom prst="rect">
            <a:avLst/>
          </a:prstGeom>
        </p:spPr>
      </p:pic>
    </p:spTree>
    <p:extLst>
      <p:ext uri="{BB962C8B-B14F-4D97-AF65-F5344CB8AC3E}">
        <p14:creationId xmlns:p14="http://schemas.microsoft.com/office/powerpoint/2010/main" val="13055203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23F084E-60C7-FF16-7509-94E8DD8C1B98}"/>
              </a:ext>
            </a:extLst>
          </p:cNvPr>
          <p:cNvPicPr>
            <a:picLocks noChangeAspect="1"/>
          </p:cNvPicPr>
          <p:nvPr/>
        </p:nvPicPr>
        <p:blipFill>
          <a:blip r:embed="rId2"/>
          <a:stretch>
            <a:fillRect/>
          </a:stretch>
        </p:blipFill>
        <p:spPr>
          <a:xfrm>
            <a:off x="429207" y="2202812"/>
            <a:ext cx="8024327" cy="4268258"/>
          </a:xfrm>
          <a:prstGeom prst="rect">
            <a:avLst/>
          </a:prstGeom>
        </p:spPr>
      </p:pic>
    </p:spTree>
    <p:extLst>
      <p:ext uri="{BB962C8B-B14F-4D97-AF65-F5344CB8AC3E}">
        <p14:creationId xmlns:p14="http://schemas.microsoft.com/office/powerpoint/2010/main" val="23849853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6514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S</a:t>
            </a:r>
            <a:r>
              <a:rPr lang="en-US" sz="5000" b="1" dirty="0">
                <a:latin typeface="+mn-lt"/>
              </a:rPr>
              <a:t>torage Classes 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00DE08E-5923-CDEC-3363-7CB306489C33}"/>
              </a:ext>
            </a:extLst>
          </p:cNvPr>
          <p:cNvPicPr>
            <a:picLocks noChangeAspect="1"/>
          </p:cNvPicPr>
          <p:nvPr/>
        </p:nvPicPr>
        <p:blipFill>
          <a:blip r:embed="rId6"/>
          <a:stretch>
            <a:fillRect/>
          </a:stretch>
        </p:blipFill>
        <p:spPr>
          <a:xfrm>
            <a:off x="769956" y="2246658"/>
            <a:ext cx="5407150" cy="3370371"/>
          </a:xfrm>
          <a:prstGeom prst="rect">
            <a:avLst/>
          </a:prstGeom>
        </p:spPr>
      </p:pic>
      <p:pic>
        <p:nvPicPr>
          <p:cNvPr id="10" name="Picture 9">
            <a:extLst>
              <a:ext uri="{FF2B5EF4-FFF2-40B4-BE49-F238E27FC236}">
                <a16:creationId xmlns:a16="http://schemas.microsoft.com/office/drawing/2014/main" id="{D074FF88-8762-B8F0-A24C-0E19F4778399}"/>
              </a:ext>
            </a:extLst>
          </p:cNvPr>
          <p:cNvPicPr>
            <a:picLocks noChangeAspect="1"/>
          </p:cNvPicPr>
          <p:nvPr/>
        </p:nvPicPr>
        <p:blipFill>
          <a:blip r:embed="rId7"/>
          <a:stretch>
            <a:fillRect/>
          </a:stretch>
        </p:blipFill>
        <p:spPr>
          <a:xfrm rot="1448329">
            <a:off x="4822920" y="2059600"/>
            <a:ext cx="2517866" cy="2034668"/>
          </a:xfrm>
          <a:prstGeom prst="rect">
            <a:avLst/>
          </a:prstGeom>
          <a:ln>
            <a:noFill/>
          </a:ln>
          <a:effectLst>
            <a:outerShdw blurRad="292100" dist="139700" dir="2700000" algn="tl" rotWithShape="0">
              <a:srgbClr val="333333">
                <a:alpha val="65000"/>
              </a:srgbClr>
            </a:outerShdw>
          </a:effectLst>
        </p:spPr>
      </p:pic>
      <p:sp>
        <p:nvSpPr>
          <p:cNvPr id="16" name="Rectangle: Rounded Corners 15">
            <a:extLst>
              <a:ext uri="{FF2B5EF4-FFF2-40B4-BE49-F238E27FC236}">
                <a16:creationId xmlns:a16="http://schemas.microsoft.com/office/drawing/2014/main" id="{CB242A1F-5022-78A4-6054-7E647FC4C970}"/>
              </a:ext>
            </a:extLst>
          </p:cNvPr>
          <p:cNvSpPr/>
          <p:nvPr/>
        </p:nvSpPr>
        <p:spPr>
          <a:xfrm>
            <a:off x="95072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517265"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Definition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08294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Properties</a:t>
            </a:r>
          </a:p>
        </p:txBody>
      </p:sp>
      <p:sp>
        <p:nvSpPr>
          <p:cNvPr id="19" name="Rectangle: Rounded Corners 18">
            <a:extLst>
              <a:ext uri="{FF2B5EF4-FFF2-40B4-BE49-F238E27FC236}">
                <a16:creationId xmlns:a16="http://schemas.microsoft.com/office/drawing/2014/main" id="{712E3A49-E6E1-8FA5-5812-09F844E74CA6}"/>
              </a:ext>
            </a:extLst>
          </p:cNvPr>
          <p:cNvSpPr/>
          <p:nvPr/>
        </p:nvSpPr>
        <p:spPr>
          <a:xfrm>
            <a:off x="1809255" y="5795746"/>
            <a:ext cx="3079986"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Advantages &amp; Disadvantages</a:t>
            </a:r>
          </a:p>
        </p:txBody>
      </p:sp>
    </p:spTree>
    <p:extLst>
      <p:ext uri="{BB962C8B-B14F-4D97-AF65-F5344CB8AC3E}">
        <p14:creationId xmlns:p14="http://schemas.microsoft.com/office/powerpoint/2010/main" val="4281177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2"/>
          <a:stretch>
            <a:fillRect/>
          </a:stretch>
        </p:blipFill>
        <p:spPr>
          <a:xfrm>
            <a:off x="8011404" y="-680"/>
            <a:ext cx="4180593" cy="2240273"/>
          </a:xfrm>
          <a:prstGeom prst="rect">
            <a:avLst/>
          </a:prstGeom>
        </p:spPr>
      </p:pic>
      <p:pic>
        <p:nvPicPr>
          <p:cNvPr id="7" name="Picture 6" descr="A person with a picture of his face&#10;&#10;Description automatically generated">
            <a:extLst>
              <a:ext uri="{FF2B5EF4-FFF2-40B4-BE49-F238E27FC236}">
                <a16:creationId xmlns:a16="http://schemas.microsoft.com/office/drawing/2014/main" id="{E8974870-2258-D0F0-04DA-356F18BBA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1954"/>
            <a:ext cx="4022049" cy="2193409"/>
          </a:xfrm>
          <a:prstGeom prst="rect">
            <a:avLst/>
          </a:prstGeom>
        </p:spPr>
      </p:pic>
      <p:pic>
        <p:nvPicPr>
          <p:cNvPr id="6" name="Picture 5" descr="A person with a diagram&#10;&#10;Description automatically generated">
            <a:extLst>
              <a:ext uri="{FF2B5EF4-FFF2-40B4-BE49-F238E27FC236}">
                <a16:creationId xmlns:a16="http://schemas.microsoft.com/office/drawing/2014/main" id="{2390068C-D8E5-3703-8E66-BB17E329E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0"/>
            <a:ext cx="4022050" cy="2240280"/>
          </a:xfrm>
          <a:prstGeom prst="rect">
            <a:avLst/>
          </a:prstGeom>
        </p:spPr>
      </p:pic>
      <p:pic>
        <p:nvPicPr>
          <p:cNvPr id="9" name="Picture 8" descr="A person with a picture of his face&#10;&#10;Description automatically generated">
            <a:extLst>
              <a:ext uri="{FF2B5EF4-FFF2-40B4-BE49-F238E27FC236}">
                <a16:creationId xmlns:a16="http://schemas.microsoft.com/office/drawing/2014/main" id="{0D512A28-DC9D-3B69-8155-D07801CE9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603" y="-1373"/>
            <a:ext cx="3852211" cy="2240274"/>
          </a:xfrm>
          <a:prstGeom prst="rect">
            <a:avLst/>
          </a:prstGeom>
        </p:spPr>
      </p:pic>
      <p:pic>
        <p:nvPicPr>
          <p:cNvPr id="13" name="Picture 12">
            <a:extLst>
              <a:ext uri="{FF2B5EF4-FFF2-40B4-BE49-F238E27FC236}">
                <a16:creationId xmlns:a16="http://schemas.microsoft.com/office/drawing/2014/main" id="{2B2FFA2E-FF03-6554-FB3D-11D0A8867154}"/>
              </a:ext>
            </a:extLst>
          </p:cNvPr>
          <p:cNvPicPr>
            <a:picLocks noChangeAspect="1"/>
          </p:cNvPicPr>
          <p:nvPr/>
        </p:nvPicPr>
        <p:blipFill>
          <a:blip r:embed="rId6"/>
          <a:stretch>
            <a:fillRect/>
          </a:stretch>
        </p:blipFill>
        <p:spPr>
          <a:xfrm>
            <a:off x="8011397" y="4617730"/>
            <a:ext cx="4180597" cy="2240270"/>
          </a:xfrm>
          <a:prstGeom prst="rect">
            <a:avLst/>
          </a:prstGeom>
        </p:spPr>
      </p:pic>
      <p:pic>
        <p:nvPicPr>
          <p:cNvPr id="10" name="Picture 9" descr="A person smiling and a green board with yellow arrows&#10;&#10;Description automatically generated">
            <a:extLst>
              <a:ext uri="{FF2B5EF4-FFF2-40B4-BE49-F238E27FC236}">
                <a16:creationId xmlns:a16="http://schemas.microsoft.com/office/drawing/2014/main" id="{52BC4BFC-A47C-1FE7-91F0-B574CD57F7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2911" y="2331954"/>
            <a:ext cx="3869904" cy="2192722"/>
          </a:xfrm>
          <a:prstGeom prst="rect">
            <a:avLst/>
          </a:prstGeom>
        </p:spPr>
      </p:pic>
      <p:pic>
        <p:nvPicPr>
          <p:cNvPr id="4" name="Picture 3" descr="A person smiling and text on a screen&#10;&#10;Description automatically generated">
            <a:extLst>
              <a:ext uri="{FF2B5EF4-FFF2-40B4-BE49-F238E27FC236}">
                <a16:creationId xmlns:a16="http://schemas.microsoft.com/office/drawing/2014/main" id="{33C660C3-528A-3F79-7C67-60679C35FF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2910" y="4617049"/>
            <a:ext cx="3879243" cy="2240270"/>
          </a:xfrm>
          <a:prstGeom prst="rect">
            <a:avLst/>
          </a:prstGeom>
        </p:spPr>
      </p:pic>
      <p:pic>
        <p:nvPicPr>
          <p:cNvPr id="2" name="Picture 1">
            <a:extLst>
              <a:ext uri="{FF2B5EF4-FFF2-40B4-BE49-F238E27FC236}">
                <a16:creationId xmlns:a16="http://schemas.microsoft.com/office/drawing/2014/main" id="{E5A766E2-3C2B-B3B9-CB19-4B0DFC5D79B8}"/>
              </a:ext>
            </a:extLst>
          </p:cNvPr>
          <p:cNvPicPr>
            <a:picLocks noChangeAspect="1"/>
          </p:cNvPicPr>
          <p:nvPr/>
        </p:nvPicPr>
        <p:blipFill>
          <a:blip r:embed="rId9"/>
          <a:stretch>
            <a:fillRect/>
          </a:stretch>
        </p:blipFill>
        <p:spPr>
          <a:xfrm>
            <a:off x="0" y="4617049"/>
            <a:ext cx="4025728" cy="2240950"/>
          </a:xfrm>
          <a:prstGeom prst="rect">
            <a:avLst/>
          </a:prstGeom>
        </p:spPr>
      </p:pic>
    </p:spTree>
    <p:extLst>
      <p:ext uri="{BB962C8B-B14F-4D97-AF65-F5344CB8AC3E}">
        <p14:creationId xmlns:p14="http://schemas.microsoft.com/office/powerpoint/2010/main" val="3176405030"/>
      </p:ext>
    </p:extLst>
  </p:cSld>
  <p:clrMapOvr>
    <a:overrideClrMapping bg1="lt1" tx1="dk1" bg2="lt2" tx2="dk2" accent1="accent1" accent2="accent2" accent3="accent3" accent4="accent4" accent5="accent5" accent6="accent6" hlink="hlink" folHlink="folHlink"/>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a:t>
            </a:r>
            <a:r>
              <a:rPr lang="en-US" sz="6000" b="1" dirty="0">
                <a:latin typeface="+mn-lt"/>
              </a:rPr>
              <a:t>torage Classes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10853928" cy="1200329"/>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Storage Classes are used to describe the features of a variable/function. </a:t>
            </a:r>
          </a:p>
          <a:p>
            <a:pPr marL="285750" indent="-285750">
              <a:buFont typeface="Arial" panose="020B0604020202020204" pitchFamily="34" charset="0"/>
              <a:buChar char="•"/>
            </a:pPr>
            <a:r>
              <a:rPr lang="en-US" b="0" i="0" dirty="0">
                <a:solidFill>
                  <a:srgbClr val="273239"/>
                </a:solidFill>
                <a:effectLst/>
              </a:rPr>
              <a:t>These features includes the storage type, initial value, scope</a:t>
            </a:r>
            <a:r>
              <a:rPr lang="en-US" dirty="0">
                <a:solidFill>
                  <a:srgbClr val="273239"/>
                </a:solidFill>
              </a:rPr>
              <a:t> &amp;</a:t>
            </a:r>
            <a:r>
              <a:rPr lang="en-US" b="0" i="0" dirty="0">
                <a:solidFill>
                  <a:srgbClr val="273239"/>
                </a:solidFill>
                <a:effectLst/>
              </a:rPr>
              <a:t> lifetime.</a:t>
            </a:r>
          </a:p>
          <a:p>
            <a:pPr marL="285750" indent="-285750">
              <a:buFont typeface="Arial" panose="020B0604020202020204" pitchFamily="34" charset="0"/>
              <a:buChar char="•"/>
            </a:pPr>
            <a:r>
              <a:rPr lang="en-US" b="0" i="0" dirty="0">
                <a:solidFill>
                  <a:srgbClr val="273239"/>
                </a:solidFill>
                <a:effectLst/>
              </a:rPr>
              <a:t>Help to trace the existence of a particular variable during the runtime of a program.</a:t>
            </a:r>
          </a:p>
          <a:p>
            <a:pPr marL="285750" indent="-285750">
              <a:buFont typeface="Arial" panose="020B0604020202020204" pitchFamily="34" charset="0"/>
              <a:buChar char="•"/>
            </a:pPr>
            <a:r>
              <a:rPr lang="en-US" dirty="0">
                <a:solidFill>
                  <a:srgbClr val="273239"/>
                </a:solidFill>
              </a:rPr>
              <a:t>C doesn’t allow multiple storage class specifiers for a variable.</a:t>
            </a:r>
          </a:p>
        </p:txBody>
      </p:sp>
      <p:pic>
        <p:nvPicPr>
          <p:cNvPr id="6" name="Picture 5">
            <a:extLst>
              <a:ext uri="{FF2B5EF4-FFF2-40B4-BE49-F238E27FC236}">
                <a16:creationId xmlns:a16="http://schemas.microsoft.com/office/drawing/2014/main" id="{A2DFF631-79FC-F469-5C35-B775EBA93776}"/>
              </a:ext>
            </a:extLst>
          </p:cNvPr>
          <p:cNvPicPr>
            <a:picLocks noChangeAspect="1"/>
          </p:cNvPicPr>
          <p:nvPr/>
        </p:nvPicPr>
        <p:blipFill>
          <a:blip r:embed="rId3"/>
          <a:stretch>
            <a:fillRect/>
          </a:stretch>
        </p:blipFill>
        <p:spPr>
          <a:xfrm>
            <a:off x="1039906" y="3249638"/>
            <a:ext cx="4954946" cy="2663284"/>
          </a:xfrm>
          <a:prstGeom prst="rect">
            <a:avLst/>
          </a:prstGeom>
        </p:spPr>
      </p:pic>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4"/>
          <a:stretch>
            <a:fillRect/>
          </a:stretch>
        </p:blipFill>
        <p:spPr>
          <a:xfrm>
            <a:off x="6499828" y="3257249"/>
            <a:ext cx="3299746" cy="342930"/>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5"/>
          <a:stretch>
            <a:fillRect/>
          </a:stretch>
        </p:blipFill>
        <p:spPr>
          <a:xfrm>
            <a:off x="6286450" y="4238112"/>
            <a:ext cx="3726503" cy="510584"/>
          </a:xfrm>
          <a:prstGeom prst="rect">
            <a:avLst/>
          </a:prstGeom>
        </p:spPr>
      </p:pic>
    </p:spTree>
    <p:extLst>
      <p:ext uri="{BB962C8B-B14F-4D97-AF65-F5344CB8AC3E}">
        <p14:creationId xmlns:p14="http://schemas.microsoft.com/office/powerpoint/2010/main" val="23618968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P</a:t>
            </a:r>
            <a:r>
              <a:rPr lang="en-US" sz="6000" b="1" dirty="0">
                <a:latin typeface="+mn-lt"/>
              </a:rPr>
              <a:t>roperties</a:t>
            </a:r>
            <a:r>
              <a:rPr lang="en-US" sz="6000" b="1" i="0" dirty="0">
                <a:solidFill>
                  <a:schemeClr val="accent2"/>
                </a:solidFill>
                <a:effectLst/>
              </a:rPr>
              <a:t> </a:t>
            </a:r>
            <a:r>
              <a:rPr lang="en-US" sz="6000" b="1" dirty="0">
                <a:solidFill>
                  <a:schemeClr val="accent2"/>
                </a:solidFill>
                <a:latin typeface="+mn-lt"/>
              </a:rPr>
              <a:t>S</a:t>
            </a:r>
            <a:r>
              <a:rPr lang="en-US" sz="6000" b="1" dirty="0">
                <a:latin typeface="+mn-lt"/>
              </a:rPr>
              <a:t>torage </a:t>
            </a:r>
            <a:r>
              <a:rPr lang="en-US" sz="6000" b="1" dirty="0">
                <a:solidFill>
                  <a:schemeClr val="accent2"/>
                </a:solidFill>
                <a:latin typeface="+mn-lt"/>
              </a:rPr>
              <a:t>C</a:t>
            </a:r>
            <a:r>
              <a:rPr lang="en-US" sz="6000" b="1" dirty="0">
                <a:latin typeface="+mn-lt"/>
              </a:rPr>
              <a:t>lasses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A47539-0935-32CC-7C34-5E72FF3C39AA}"/>
              </a:ext>
            </a:extLst>
          </p:cNvPr>
          <p:cNvSpPr txBox="1"/>
          <p:nvPr/>
        </p:nvSpPr>
        <p:spPr>
          <a:xfrm>
            <a:off x="582707" y="1677373"/>
            <a:ext cx="11743764" cy="5047536"/>
          </a:xfrm>
          <a:prstGeom prst="rect">
            <a:avLst/>
          </a:prstGeom>
          <a:noFill/>
        </p:spPr>
        <p:txBody>
          <a:bodyPr wrap="square">
            <a:spAutoFit/>
          </a:bodyPr>
          <a:lstStyle/>
          <a:p>
            <a:pPr algn="l" fontAlgn="base"/>
            <a:r>
              <a:rPr lang="en-US" sz="2800" b="1" i="0" dirty="0">
                <a:solidFill>
                  <a:schemeClr val="accent2"/>
                </a:solidFill>
                <a:effectLst/>
                <a:sym typeface="Wingdings" panose="05000000000000000000" pitchFamily="2" charset="2"/>
              </a:rPr>
              <a:t></a:t>
            </a:r>
            <a:r>
              <a:rPr lang="en-US" sz="2800" b="1" i="0" dirty="0">
                <a:solidFill>
                  <a:schemeClr val="accent2"/>
                </a:solidFill>
                <a:effectLst/>
              </a:rPr>
              <a:t> </a:t>
            </a:r>
            <a:r>
              <a:rPr lang="en-US" sz="2800" b="1" i="0" u="sng" dirty="0">
                <a:solidFill>
                  <a:schemeClr val="accent2"/>
                </a:solidFill>
                <a:effectLst/>
              </a:rPr>
              <a:t>auto</a:t>
            </a:r>
          </a:p>
          <a:p>
            <a:pPr marL="285750" indent="-285750" algn="l" fontAlgn="base">
              <a:buFont typeface="Arial" panose="020B0604020202020204" pitchFamily="34" charset="0"/>
              <a:buChar char="•"/>
            </a:pPr>
            <a:r>
              <a:rPr lang="en-US" sz="1400" dirty="0">
                <a:solidFill>
                  <a:srgbClr val="273239"/>
                </a:solidFill>
              </a:rPr>
              <a:t>D</a:t>
            </a:r>
            <a:r>
              <a:rPr lang="en-US" sz="1400" b="0" i="0" dirty="0">
                <a:solidFill>
                  <a:srgbClr val="273239"/>
                </a:solidFill>
                <a:effectLst/>
              </a:rPr>
              <a:t>efault storage class for all the variables declared inside a function or a block. Hence, the keyword </a:t>
            </a:r>
            <a:r>
              <a:rPr lang="en-US" sz="1400" b="1" i="0" dirty="0">
                <a:solidFill>
                  <a:srgbClr val="273239"/>
                </a:solidFill>
                <a:effectLst/>
              </a:rPr>
              <a:t>auto</a:t>
            </a:r>
            <a:r>
              <a:rPr lang="en-US" sz="1400" b="0" i="0" dirty="0">
                <a:solidFill>
                  <a:srgbClr val="273239"/>
                </a:solidFill>
                <a:effectLst/>
              </a:rPr>
              <a:t> is rarely used. </a:t>
            </a:r>
          </a:p>
          <a:p>
            <a:pPr marL="285750" indent="-285750" algn="l" fontAlgn="base">
              <a:buFont typeface="Arial" panose="020B0604020202020204" pitchFamily="34" charset="0"/>
              <a:buChar char="•"/>
            </a:pPr>
            <a:r>
              <a:rPr lang="en-US" sz="14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Arial" panose="020B0604020202020204" pitchFamily="34" charset="0"/>
              <a:buChar char="•"/>
            </a:pPr>
            <a:r>
              <a:rPr lang="en-US" sz="14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Arial" panose="020B0604020202020204" pitchFamily="34" charset="0"/>
              <a:buChar char="•"/>
            </a:pPr>
            <a:r>
              <a:rPr lang="en-US" sz="1400" b="0" i="0" dirty="0">
                <a:solidFill>
                  <a:srgbClr val="273239"/>
                </a:solidFill>
                <a:effectLst/>
              </a:rPr>
              <a:t>They are assigned a garbage value by default whenever they are declared.  </a:t>
            </a:r>
          </a:p>
          <a:p>
            <a:pPr algn="l" fontAlgn="base"/>
            <a:r>
              <a:rPr lang="en-US" sz="2800" b="1" dirty="0">
                <a:solidFill>
                  <a:schemeClr val="accent2"/>
                </a:solidFill>
                <a:sym typeface="Wingdings" panose="05000000000000000000" pitchFamily="2" charset="2"/>
              </a:rPr>
              <a:t></a:t>
            </a:r>
            <a:r>
              <a:rPr lang="en-US" sz="2800" b="1" dirty="0">
                <a:solidFill>
                  <a:schemeClr val="accent2"/>
                </a:solidFill>
              </a:rPr>
              <a:t> </a:t>
            </a:r>
            <a:r>
              <a:rPr lang="en-US" sz="2800" b="1" dirty="0">
                <a:solidFill>
                  <a:schemeClr val="accent2"/>
                </a:solidFill>
                <a:hlinkClick r:id="rId3">
                  <a:extLst>
                    <a:ext uri="{A12FA001-AC4F-418D-AE19-62706E023703}">
                      <ahyp:hlinkClr xmlns:ahyp="http://schemas.microsoft.com/office/drawing/2018/hyperlinkcolor" val="tx"/>
                    </a:ext>
                  </a:extLst>
                </a:hlinkClick>
              </a:rPr>
              <a:t>static</a:t>
            </a:r>
            <a:endParaRPr lang="en-US" sz="2800" b="1" dirty="0">
              <a:solidFill>
                <a:schemeClr val="accent2"/>
              </a:solidFill>
            </a:endParaRPr>
          </a:p>
          <a:p>
            <a:pPr marL="285750" indent="-285750" algn="l" fontAlgn="base">
              <a:buFont typeface="Arial" panose="020B0604020202020204" pitchFamily="34" charset="0"/>
              <a:buChar char="•"/>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Arial" panose="020B0604020202020204" pitchFamily="34" charset="0"/>
              <a:buChar char="•"/>
            </a:pPr>
            <a:r>
              <a:rPr lang="en-US" sz="1400" b="0" i="0" dirty="0">
                <a:solidFill>
                  <a:srgbClr val="273239"/>
                </a:solidFill>
                <a:effectLst/>
              </a:rPr>
              <a:t>A static int variable remains in memory while the program is running. </a:t>
            </a:r>
          </a:p>
          <a:p>
            <a:pPr marL="285750" indent="-285750" algn="l" fontAlgn="base">
              <a:buFont typeface="Arial" panose="020B0604020202020204" pitchFamily="34" charset="0"/>
              <a:buChar char="•"/>
            </a:pPr>
            <a:r>
              <a:rPr lang="en-US" sz="1400" b="0" i="0" dirty="0">
                <a:solidFill>
                  <a:srgbClr val="273239"/>
                </a:solidFill>
                <a:effectLst/>
              </a:rPr>
              <a:t>Static variables are allocated memory in the data segment, not the stack segment.</a:t>
            </a:r>
          </a:p>
          <a:p>
            <a:pPr marL="285750" indent="-285750" algn="l" fontAlgn="base">
              <a:buFont typeface="Arial" panose="020B0604020202020204" pitchFamily="34" charset="0"/>
              <a:buChar char="•"/>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Arial" panose="020B0604020202020204" pitchFamily="34" charset="0"/>
              <a:buChar char="•"/>
            </a:pPr>
            <a:r>
              <a:rPr lang="en-US" sz="1400" b="0" i="0" dirty="0">
                <a:solidFill>
                  <a:srgbClr val="273239"/>
                </a:solidFill>
                <a:effectLst/>
              </a:rPr>
              <a:t>Static variables (like global variables) are initialized as 0 if not initialized explicitly. </a:t>
            </a:r>
          </a:p>
          <a:p>
            <a:pPr marL="285750" indent="-285750" algn="l" fontAlgn="base">
              <a:buFont typeface="Arial" panose="020B0604020202020204" pitchFamily="34" charset="0"/>
              <a:buChar char="•"/>
            </a:pPr>
            <a:r>
              <a:rPr lang="en-US" sz="1400" b="0" i="0" dirty="0">
                <a:solidFill>
                  <a:srgbClr val="273239"/>
                </a:solidFill>
                <a:effectLst/>
              </a:rPr>
              <a:t>Static variables (like global variables) are initialized as 0 if not initialized explicitly.</a:t>
            </a:r>
          </a:p>
          <a:p>
            <a:pPr marL="285750" indent="-285750" algn="l" fontAlgn="base">
              <a:buFont typeface="Arial" panose="020B0604020202020204" pitchFamily="34" charset="0"/>
              <a:buChar char="•"/>
            </a:pPr>
            <a:r>
              <a:rPr lang="en-US" sz="1400" b="0" i="0" dirty="0">
                <a:solidFill>
                  <a:srgbClr val="273239"/>
                </a:solidFill>
                <a:effectLst/>
              </a:rPr>
              <a:t>Static global variables and functions are also possible in C/C++. The purpose of these is to limit the scope of a variable or function to a file.</a:t>
            </a:r>
            <a:endParaRPr lang="en-US" sz="1400" dirty="0">
              <a:solidFill>
                <a:srgbClr val="273239"/>
              </a:solidFill>
            </a:endParaRPr>
          </a:p>
          <a:p>
            <a:pPr marL="285750" indent="-285750" algn="l" fontAlgn="base">
              <a:buFont typeface="Arial" panose="020B0604020202020204" pitchFamily="34" charset="0"/>
              <a:buChar char="•"/>
            </a:pPr>
            <a:r>
              <a:rPr lang="en-US" sz="1400" b="0" i="0" dirty="0">
                <a:solidFill>
                  <a:srgbClr val="273239"/>
                </a:solidFill>
                <a:effectLst/>
              </a:rPr>
              <a:t>Static variables should not be declared inside a structure.</a:t>
            </a:r>
          </a:p>
          <a:p>
            <a:pPr algn="l" fontAlgn="base"/>
            <a:r>
              <a:rPr lang="en-US" sz="2800" b="1" dirty="0">
                <a:solidFill>
                  <a:schemeClr val="accent2"/>
                </a:solidFill>
                <a:sym typeface="Wingdings" panose="05000000000000000000" pitchFamily="2" charset="2"/>
              </a:rPr>
              <a:t></a:t>
            </a:r>
            <a:r>
              <a:rPr lang="en-US" sz="2800" b="1" dirty="0">
                <a:solidFill>
                  <a:schemeClr val="accent2"/>
                </a:solidFill>
              </a:rPr>
              <a:t> </a:t>
            </a:r>
            <a:r>
              <a:rPr lang="en-US" sz="2800" b="1" dirty="0">
                <a:solidFill>
                  <a:schemeClr val="accent2"/>
                </a:solidFill>
                <a:hlinkClick r:id="rId4">
                  <a:extLst>
                    <a:ext uri="{A12FA001-AC4F-418D-AE19-62706E023703}">
                      <ahyp:hlinkClr xmlns:ahyp="http://schemas.microsoft.com/office/drawing/2018/hyperlinkcolor" val="tx"/>
                    </a:ext>
                  </a:extLst>
                </a:hlinkClick>
              </a:rPr>
              <a:t>register</a:t>
            </a:r>
            <a:endParaRPr lang="en-US" sz="2800" b="1" dirty="0">
              <a:solidFill>
                <a:schemeClr val="accent2"/>
              </a:solidFill>
            </a:endParaRPr>
          </a:p>
          <a:p>
            <a:pPr marL="285750" indent="-285750" algn="l" fontAlgn="base">
              <a:buFont typeface="Arial" panose="020B0604020202020204" pitchFamily="34" charset="0"/>
              <a:buChar char="•"/>
            </a:pPr>
            <a:r>
              <a:rPr lang="en-US" sz="1400" b="0" i="0" dirty="0">
                <a:solidFill>
                  <a:srgbClr val="273239"/>
                </a:solidFill>
                <a:effectLst/>
              </a:rPr>
              <a:t>This storage class declares register variables that have the same functionality as that of the auto variables. </a:t>
            </a:r>
          </a:p>
          <a:p>
            <a:pPr marL="285750" indent="-285750" algn="l" fontAlgn="base">
              <a:buFont typeface="Arial" panose="020B0604020202020204" pitchFamily="34" charset="0"/>
              <a:buChar char="•"/>
            </a:pPr>
            <a:r>
              <a:rPr lang="en-US" sz="1400" b="0" i="0" dirty="0">
                <a:solidFill>
                  <a:srgbClr val="273239"/>
                </a:solidFill>
                <a:effectLst/>
              </a:rPr>
              <a:t>Compiler tries to store these variables in the register of the microprocessor if a free register is available. </a:t>
            </a:r>
          </a:p>
          <a:p>
            <a:pPr marL="285750" indent="-285750" algn="l" fontAlgn="base">
              <a:buFont typeface="Arial" panose="020B0604020202020204" pitchFamily="34" charset="0"/>
              <a:buChar char="•"/>
            </a:pPr>
            <a:r>
              <a:rPr lang="en-US" sz="1400" b="0" i="0" dirty="0">
                <a:solidFill>
                  <a:srgbClr val="273239"/>
                </a:solidFill>
                <a:effectLst/>
              </a:rPr>
              <a:t>Much faster than that of the variables stored in the memory during the runtime of the program.</a:t>
            </a:r>
          </a:p>
          <a:p>
            <a:pPr marL="285750" indent="-285750" algn="l" fontAlgn="base">
              <a:buFont typeface="Arial" panose="020B0604020202020204" pitchFamily="34" charset="0"/>
              <a:buChar char="•"/>
            </a:pPr>
            <a:r>
              <a:rPr lang="en-US" sz="1400" dirty="0">
                <a:solidFill>
                  <a:srgbClr val="273239"/>
                </a:solidFill>
              </a:rPr>
              <a:t>r</a:t>
            </a:r>
            <a:r>
              <a:rPr lang="en-US" sz="1400" b="0" i="0" dirty="0">
                <a:solidFill>
                  <a:srgbClr val="273239"/>
                </a:solidFill>
                <a:effectLst/>
              </a:rPr>
              <a:t>egister can only be used within a block (local), it can not be used in the </a:t>
            </a:r>
            <a:r>
              <a:rPr lang="en-US" sz="1400" b="0" i="1" dirty="0">
                <a:solidFill>
                  <a:srgbClr val="273239"/>
                </a:solidFill>
                <a:effectLst/>
              </a:rPr>
              <a:t>global</a:t>
            </a:r>
            <a:r>
              <a:rPr lang="en-US" sz="1400" b="0" i="0" dirty="0">
                <a:solidFill>
                  <a:srgbClr val="273239"/>
                </a:solidFill>
                <a:effectLst/>
              </a:rPr>
              <a:t> scope (outside main).</a:t>
            </a:r>
          </a:p>
          <a:p>
            <a:pPr marL="285750" indent="-285750" algn="l" fontAlgn="base">
              <a:buFont typeface="Arial" panose="020B0604020202020204" pitchFamily="34" charset="0"/>
              <a:buChar char="•"/>
            </a:pPr>
            <a:r>
              <a:rPr lang="en-US" sz="1400" b="0" i="0" dirty="0">
                <a:solidFill>
                  <a:srgbClr val="273239"/>
                </a:solidFill>
                <a:effectLst/>
              </a:rPr>
              <a:t>There is no limit on the number of register variables, but the point is compiler may put some variables in the register and some not.</a:t>
            </a:r>
          </a:p>
        </p:txBody>
      </p:sp>
      <p:sp>
        <p:nvSpPr>
          <p:cNvPr id="3" name="TextBox 2">
            <a:extLst>
              <a:ext uri="{FF2B5EF4-FFF2-40B4-BE49-F238E27FC236}">
                <a16:creationId xmlns:a16="http://schemas.microsoft.com/office/drawing/2014/main" id="{92FF2E05-23AF-0E73-FCFD-B82AF0746BE2}"/>
              </a:ext>
            </a:extLst>
          </p:cNvPr>
          <p:cNvSpPr txBox="1"/>
          <p:nvPr/>
        </p:nvSpPr>
        <p:spPr>
          <a:xfrm>
            <a:off x="4232394" y="3002936"/>
            <a:ext cx="318768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1650FFBD-A774-53CA-3E91-CDAF5B54880B}"/>
              </a:ext>
            </a:extLst>
          </p:cNvPr>
          <p:cNvSpPr txBox="1"/>
          <p:nvPr/>
        </p:nvSpPr>
        <p:spPr>
          <a:xfrm>
            <a:off x="4232394" y="5076121"/>
            <a:ext cx="318768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Tree>
    <p:extLst>
      <p:ext uri="{BB962C8B-B14F-4D97-AF65-F5344CB8AC3E}">
        <p14:creationId xmlns:p14="http://schemas.microsoft.com/office/powerpoint/2010/main" val="3377591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t>Compiler Vs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0" i="0" dirty="0">
                <a:effectLst/>
              </a:rPr>
              <a:t>Interpreters and Compilers convert the Source Code (HLL) to Machine Code (understandable by Computer)</a:t>
            </a:r>
            <a:endParaRPr lang="en-US" sz="22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spTree>
    <p:extLst>
      <p:ext uri="{BB962C8B-B14F-4D97-AF65-F5344CB8AC3E}">
        <p14:creationId xmlns:p14="http://schemas.microsoft.com/office/powerpoint/2010/main" val="150170377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P</a:t>
            </a:r>
            <a:r>
              <a:rPr lang="en-US" sz="6000" b="1" dirty="0">
                <a:latin typeface="+mn-lt"/>
              </a:rPr>
              <a:t>roperties</a:t>
            </a:r>
            <a:r>
              <a:rPr lang="en-US" sz="6000" b="1" i="0" dirty="0">
                <a:solidFill>
                  <a:schemeClr val="accent2"/>
                </a:solidFill>
                <a:effectLst/>
              </a:rPr>
              <a:t> </a:t>
            </a:r>
            <a:r>
              <a:rPr lang="en-US" sz="6000" b="1" dirty="0">
                <a:solidFill>
                  <a:schemeClr val="accent2"/>
                </a:solidFill>
                <a:latin typeface="+mn-lt"/>
              </a:rPr>
              <a:t>S</a:t>
            </a:r>
            <a:r>
              <a:rPr lang="en-US" sz="6000" b="1" dirty="0">
                <a:latin typeface="+mn-lt"/>
              </a:rPr>
              <a:t>torage </a:t>
            </a:r>
            <a:r>
              <a:rPr lang="en-US" sz="6000" b="1" dirty="0">
                <a:solidFill>
                  <a:schemeClr val="accent2"/>
                </a:solidFill>
                <a:latin typeface="+mn-lt"/>
              </a:rPr>
              <a:t>C</a:t>
            </a:r>
            <a:r>
              <a:rPr lang="en-US" sz="6000" b="1" dirty="0">
                <a:latin typeface="+mn-lt"/>
              </a:rPr>
              <a:t>lasses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A47539-0935-32CC-7C34-5E72FF3C39AA}"/>
              </a:ext>
            </a:extLst>
          </p:cNvPr>
          <p:cNvSpPr txBox="1"/>
          <p:nvPr/>
        </p:nvSpPr>
        <p:spPr>
          <a:xfrm>
            <a:off x="669036" y="1848774"/>
            <a:ext cx="11023092" cy="2677656"/>
          </a:xfrm>
          <a:prstGeom prst="rect">
            <a:avLst/>
          </a:prstGeom>
          <a:noFill/>
        </p:spPr>
        <p:txBody>
          <a:bodyPr wrap="square">
            <a:spAutoFit/>
          </a:bodyPr>
          <a:lstStyle/>
          <a:p>
            <a:pPr fontAlgn="base"/>
            <a:r>
              <a:rPr lang="en-US" sz="2800" b="1" dirty="0">
                <a:solidFill>
                  <a:schemeClr val="accent2"/>
                </a:solidFill>
                <a:sym typeface="Wingdings" panose="05000000000000000000" pitchFamily="2" charset="2"/>
              </a:rPr>
              <a:t></a:t>
            </a:r>
            <a:r>
              <a:rPr lang="en-US" sz="2800" b="1" dirty="0">
                <a:solidFill>
                  <a:schemeClr val="accent2"/>
                </a:solidFill>
              </a:rPr>
              <a:t> </a:t>
            </a:r>
            <a:r>
              <a:rPr lang="en-US" sz="2800" b="1" i="0" u="sng" dirty="0">
                <a:solidFill>
                  <a:schemeClr val="accent2"/>
                </a:solidFill>
                <a:effectLst/>
              </a:rPr>
              <a:t>extern</a:t>
            </a:r>
          </a:p>
          <a:p>
            <a:pPr marL="285750" indent="-285750" algn="l" fontAlgn="base">
              <a:buFont typeface="Arial" panose="020B0604020202020204" pitchFamily="34" charset="0"/>
              <a:buChar char="•"/>
            </a:pPr>
            <a:r>
              <a:rPr lang="en-US" sz="1400" b="0" i="0" dirty="0">
                <a:solidFill>
                  <a:srgbClr val="273239"/>
                </a:solidFill>
                <a:effectLst/>
              </a:rPr>
              <a:t>When we write extern </a:t>
            </a:r>
            <a:r>
              <a:rPr lang="en-US" sz="1400" b="0" i="0" dirty="0" err="1">
                <a:solidFill>
                  <a:srgbClr val="273239"/>
                </a:solidFill>
                <a:effectLst/>
              </a:rPr>
              <a:t>some_data_type</a:t>
            </a:r>
            <a:r>
              <a:rPr lang="en-US" sz="1400" b="0" i="0" dirty="0">
                <a:solidFill>
                  <a:srgbClr val="273239"/>
                </a:solidFill>
                <a:effectLst/>
              </a:rPr>
              <a:t> </a:t>
            </a:r>
            <a:r>
              <a:rPr lang="en-US" sz="1400" b="0" i="0" dirty="0" err="1">
                <a:solidFill>
                  <a:srgbClr val="273239"/>
                </a:solidFill>
                <a:effectLst/>
              </a:rPr>
              <a:t>some_variable_name</a:t>
            </a:r>
            <a:r>
              <a:rPr lang="en-US" sz="1400" b="0" i="0" dirty="0">
                <a:solidFill>
                  <a:srgbClr val="273239"/>
                </a:solidFill>
                <a:effectLst/>
              </a:rPr>
              <a:t>;  no memory is allocated. Only the property of the variable is announced.</a:t>
            </a:r>
          </a:p>
          <a:p>
            <a:pPr marL="285750" indent="-285750" fontAlgn="base">
              <a:buFont typeface="Arial" panose="020B0604020202020204" pitchFamily="34" charset="0"/>
              <a:buChar char="•"/>
            </a:pPr>
            <a:r>
              <a:rPr lang="en-US" sz="1400" b="0" i="0" dirty="0">
                <a:solidFill>
                  <a:srgbClr val="273239"/>
                </a:solidFill>
                <a:effectLst/>
              </a:rPr>
              <a:t>When an extern variable is initialized, then memory for this is allocated and it will be considered defined.</a:t>
            </a:r>
          </a:p>
          <a:p>
            <a:pPr marL="285750" indent="-285750" algn="l" fontAlgn="base">
              <a:buFont typeface="Arial" panose="020B0604020202020204" pitchFamily="34" charset="0"/>
              <a:buChar char="•"/>
            </a:pPr>
            <a:r>
              <a:rPr lang="en-US" sz="1400" b="0" i="0" dirty="0">
                <a:solidFill>
                  <a:srgbClr val="273239"/>
                </a:solidFill>
                <a:effectLst/>
              </a:rPr>
              <a:t>A variable or function can be </a:t>
            </a:r>
            <a:r>
              <a:rPr lang="en-US" sz="1400" b="1" dirty="0">
                <a:solidFill>
                  <a:srgbClr val="273239"/>
                </a:solidFill>
                <a:effectLst/>
              </a:rPr>
              <a:t>declared</a:t>
            </a:r>
            <a:r>
              <a:rPr lang="en-US" sz="1400" b="0" i="0" dirty="0">
                <a:solidFill>
                  <a:srgbClr val="273239"/>
                </a:solidFill>
                <a:effectLst/>
              </a:rPr>
              <a:t> any number of times, but it can be </a:t>
            </a:r>
            <a:r>
              <a:rPr lang="en-US" sz="1400" b="1" dirty="0">
                <a:solidFill>
                  <a:srgbClr val="273239"/>
                </a:solidFill>
                <a:effectLst/>
              </a:rPr>
              <a:t>defined</a:t>
            </a:r>
            <a:r>
              <a:rPr lang="en-US" sz="1400" b="0" i="0" dirty="0">
                <a:solidFill>
                  <a:srgbClr val="273239"/>
                </a:solidFill>
                <a:effectLst/>
              </a:rPr>
              <a:t> only once. (Remember the basic principle that you can’t have two locations of the same variable or function). </a:t>
            </a:r>
          </a:p>
          <a:p>
            <a:pPr marL="285750" indent="-285750" algn="l" fontAlgn="base">
              <a:buFont typeface="Arial" panose="020B0604020202020204" pitchFamily="34" charset="0"/>
              <a:buChar char="•"/>
            </a:pPr>
            <a:r>
              <a:rPr lang="en-US" sz="1400" b="0" i="0" dirty="0">
                <a:solidFill>
                  <a:srgbClr val="273239"/>
                </a:solidFill>
                <a:effectLst/>
              </a:rPr>
              <a:t>The extern variable says to the compiler  “Go outside my scope and you will find the definition of the variable that I declared.”</a:t>
            </a:r>
          </a:p>
          <a:p>
            <a:pPr marL="285750" indent="-285750" algn="l" fontAlgn="base">
              <a:buFont typeface="Arial" panose="020B0604020202020204" pitchFamily="34" charset="0"/>
              <a:buChar char="•"/>
            </a:pPr>
            <a:r>
              <a:rPr lang="en-US" sz="1400" b="0" i="0" dirty="0">
                <a:solidFill>
                  <a:srgbClr val="273239"/>
                </a:solidFill>
                <a:effectLst/>
              </a:rPr>
              <a:t>The compiler believes that whatever that extern variable said is true and produces no error. Linker throws an error when it finds no such variable exists.</a:t>
            </a:r>
          </a:p>
          <a:p>
            <a:pPr marL="285750" indent="-285750" fontAlgn="base">
              <a:buFont typeface="Arial" panose="020B0604020202020204" pitchFamily="34" charset="0"/>
              <a:buChar char="•"/>
            </a:pPr>
            <a:r>
              <a:rPr lang="en-US" sz="1400" dirty="0">
                <a:solidFill>
                  <a:srgbClr val="273239"/>
                </a:solidFill>
              </a:rPr>
              <a:t>The extern keyword is used to extend the visibility of variables/functions.</a:t>
            </a:r>
          </a:p>
          <a:p>
            <a:pPr marL="285750" indent="-285750" fontAlgn="base">
              <a:buFont typeface="Arial" panose="020B0604020202020204" pitchFamily="34" charset="0"/>
              <a:buChar char="•"/>
            </a:pPr>
            <a:r>
              <a:rPr lang="en-US" sz="1400" dirty="0">
                <a:solidFill>
                  <a:srgbClr val="273239"/>
                </a:solidFill>
              </a:rPr>
              <a:t>Since functions are visible throughout the program by default, the use of the extern is not needed in function declarations or definitions. Its use is implicit.</a:t>
            </a:r>
          </a:p>
        </p:txBody>
      </p:sp>
      <p:sp>
        <p:nvSpPr>
          <p:cNvPr id="3" name="TextBox 2">
            <a:extLst>
              <a:ext uri="{FF2B5EF4-FFF2-40B4-BE49-F238E27FC236}">
                <a16:creationId xmlns:a16="http://schemas.microsoft.com/office/drawing/2014/main" id="{681390F1-A581-9088-CC96-099395E00695}"/>
              </a:ext>
            </a:extLst>
          </p:cNvPr>
          <p:cNvSpPr txBox="1"/>
          <p:nvPr/>
        </p:nvSpPr>
        <p:spPr>
          <a:xfrm>
            <a:off x="669036" y="4999717"/>
            <a:ext cx="318768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Tree>
    <p:extLst>
      <p:ext uri="{BB962C8B-B14F-4D97-AF65-F5344CB8AC3E}">
        <p14:creationId xmlns:p14="http://schemas.microsoft.com/office/powerpoint/2010/main" val="20880018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E6E4E6F-769D-47D8-F88D-EC8ABF9837FE}"/>
              </a:ext>
            </a:extLst>
          </p:cNvPr>
          <p:cNvPicPr>
            <a:picLocks noChangeAspect="1"/>
          </p:cNvPicPr>
          <p:nvPr/>
        </p:nvPicPr>
        <p:blipFill>
          <a:blip r:embed="rId2"/>
          <a:stretch>
            <a:fillRect/>
          </a:stretch>
        </p:blipFill>
        <p:spPr>
          <a:xfrm>
            <a:off x="496920" y="2205051"/>
            <a:ext cx="7804398" cy="4266019"/>
          </a:xfrm>
          <a:prstGeom prst="rect">
            <a:avLst/>
          </a:prstGeom>
        </p:spPr>
      </p:pic>
    </p:spTree>
    <p:extLst>
      <p:ext uri="{BB962C8B-B14F-4D97-AF65-F5344CB8AC3E}">
        <p14:creationId xmlns:p14="http://schemas.microsoft.com/office/powerpoint/2010/main" val="37599612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657715" y="467271"/>
            <a:ext cx="4195674" cy="2052522"/>
          </a:xfrm>
        </p:spPr>
        <p:txBody>
          <a:bodyPr anchor="b">
            <a:normAutofit/>
          </a:bodyPr>
          <a:lstStyle/>
          <a:p>
            <a:r>
              <a:rPr lang="en-IN" sz="5600" b="1">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695359" y="2990818"/>
            <a:ext cx="4158031" cy="2913872"/>
          </a:xfrm>
        </p:spPr>
        <p:txBody>
          <a:bodyPr anchor="t">
            <a:normAutofit/>
          </a:bodyPr>
          <a:lstStyle/>
          <a:p>
            <a:pPr marL="0" indent="0">
              <a:buNone/>
            </a:pPr>
            <a:r>
              <a:rPr lang="en-IN" sz="2000" b="1">
                <a:solidFill>
                  <a:schemeClr val="tx1">
                    <a:alpha val="80000"/>
                  </a:schemeClr>
                </a:solidFill>
              </a:rPr>
              <a:t>Please Like, Subscribe and Comment.</a:t>
            </a: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735239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M</a:t>
            </a:r>
            <a:r>
              <a:rPr lang="en-US" sz="5000" b="1" dirty="0">
                <a:latin typeface="+mn-lt"/>
              </a:rPr>
              <a:t>emory Layout of </a:t>
            </a:r>
            <a:r>
              <a:rPr lang="en-US" sz="5000" b="1" dirty="0">
                <a:solidFill>
                  <a:schemeClr val="accent2"/>
                </a:solidFill>
                <a:latin typeface="+mn-lt"/>
              </a:rPr>
              <a:t>C</a:t>
            </a:r>
            <a:r>
              <a:rPr lang="en-US" sz="5000" b="1" dirty="0">
                <a:latin typeface="+mn-lt"/>
              </a:rPr>
              <a:t> Programs</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29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5072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517265"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08294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7" name="Picture 6">
            <a:extLst>
              <a:ext uri="{FF2B5EF4-FFF2-40B4-BE49-F238E27FC236}">
                <a16:creationId xmlns:a16="http://schemas.microsoft.com/office/drawing/2014/main" id="{610F8FE1-2001-C3F0-BC97-0C9F0276AB84}"/>
              </a:ext>
            </a:extLst>
          </p:cNvPr>
          <p:cNvPicPr>
            <a:picLocks noChangeAspect="1"/>
          </p:cNvPicPr>
          <p:nvPr/>
        </p:nvPicPr>
        <p:blipFill>
          <a:blip r:embed="rId6"/>
          <a:stretch>
            <a:fillRect/>
          </a:stretch>
        </p:blipFill>
        <p:spPr>
          <a:xfrm>
            <a:off x="908636" y="2381919"/>
            <a:ext cx="4760264" cy="3492947"/>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7"/>
          <a:stretch>
            <a:fillRect/>
          </a:stretch>
        </p:blipFill>
        <p:spPr>
          <a:xfrm rot="1448329">
            <a:off x="4423664" y="3284516"/>
            <a:ext cx="2517866" cy="2034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3219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2"/>
          <a:stretch>
            <a:fillRect/>
          </a:stretch>
        </p:blipFill>
        <p:spPr>
          <a:xfrm>
            <a:off x="8011404" y="-680"/>
            <a:ext cx="4180593" cy="2240273"/>
          </a:xfrm>
          <a:prstGeom prst="rect">
            <a:avLst/>
          </a:prstGeom>
        </p:spPr>
      </p:pic>
      <p:pic>
        <p:nvPicPr>
          <p:cNvPr id="6" name="Picture 5" descr="A person with a diagram&#10;&#10;Description automatically generated">
            <a:extLst>
              <a:ext uri="{FF2B5EF4-FFF2-40B4-BE49-F238E27FC236}">
                <a16:creationId xmlns:a16="http://schemas.microsoft.com/office/drawing/2014/main" id="{2390068C-D8E5-3703-8E66-BB17E329E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90"/>
            <a:ext cx="4022050" cy="2240280"/>
          </a:xfrm>
          <a:prstGeom prst="rect">
            <a:avLst/>
          </a:prstGeom>
        </p:spPr>
      </p:pic>
      <p:pic>
        <p:nvPicPr>
          <p:cNvPr id="9" name="Picture 8" descr="A person with a picture of his face&#10;&#10;Description automatically generated">
            <a:extLst>
              <a:ext uri="{FF2B5EF4-FFF2-40B4-BE49-F238E27FC236}">
                <a16:creationId xmlns:a16="http://schemas.microsoft.com/office/drawing/2014/main" id="{0D512A28-DC9D-3B69-8155-D07801CE9E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603" y="-1373"/>
            <a:ext cx="3852211" cy="2240274"/>
          </a:xfrm>
          <a:prstGeom prst="rect">
            <a:avLst/>
          </a:prstGeom>
        </p:spPr>
      </p:pic>
      <p:pic>
        <p:nvPicPr>
          <p:cNvPr id="13" name="Picture 12">
            <a:extLst>
              <a:ext uri="{FF2B5EF4-FFF2-40B4-BE49-F238E27FC236}">
                <a16:creationId xmlns:a16="http://schemas.microsoft.com/office/drawing/2014/main" id="{2B2FFA2E-FF03-6554-FB3D-11D0A8867154}"/>
              </a:ext>
            </a:extLst>
          </p:cNvPr>
          <p:cNvPicPr>
            <a:picLocks noChangeAspect="1"/>
          </p:cNvPicPr>
          <p:nvPr/>
        </p:nvPicPr>
        <p:blipFill>
          <a:blip r:embed="rId5"/>
          <a:stretch>
            <a:fillRect/>
          </a:stretch>
        </p:blipFill>
        <p:spPr>
          <a:xfrm>
            <a:off x="8011397" y="4617730"/>
            <a:ext cx="4180597" cy="2240270"/>
          </a:xfrm>
          <a:prstGeom prst="rect">
            <a:avLst/>
          </a:prstGeom>
        </p:spPr>
      </p:pic>
      <p:pic>
        <p:nvPicPr>
          <p:cNvPr id="10" name="Picture 9" descr="A person smiling and a green board with yellow arrows&#10;&#10;Description automatically generated">
            <a:extLst>
              <a:ext uri="{FF2B5EF4-FFF2-40B4-BE49-F238E27FC236}">
                <a16:creationId xmlns:a16="http://schemas.microsoft.com/office/drawing/2014/main" id="{52BC4BFC-A47C-1FE7-91F0-B574CD57F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911" y="2331954"/>
            <a:ext cx="3869904" cy="2192722"/>
          </a:xfrm>
          <a:prstGeom prst="rect">
            <a:avLst/>
          </a:prstGeom>
        </p:spPr>
      </p:pic>
      <p:pic>
        <p:nvPicPr>
          <p:cNvPr id="4" name="Picture 3" descr="A person smiling and text on a screen&#10;&#10;Description automatically generated">
            <a:extLst>
              <a:ext uri="{FF2B5EF4-FFF2-40B4-BE49-F238E27FC236}">
                <a16:creationId xmlns:a16="http://schemas.microsoft.com/office/drawing/2014/main" id="{33C660C3-528A-3F79-7C67-60679C35F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2910" y="4617049"/>
            <a:ext cx="3879243" cy="2240270"/>
          </a:xfrm>
          <a:prstGeom prst="rect">
            <a:avLst/>
          </a:prstGeom>
        </p:spPr>
      </p:pic>
      <p:pic>
        <p:nvPicPr>
          <p:cNvPr id="2" name="Picture 1">
            <a:extLst>
              <a:ext uri="{FF2B5EF4-FFF2-40B4-BE49-F238E27FC236}">
                <a16:creationId xmlns:a16="http://schemas.microsoft.com/office/drawing/2014/main" id="{DAD3A04D-8441-9A18-0CE1-B6E7D4AAB5E9}"/>
              </a:ext>
            </a:extLst>
          </p:cNvPr>
          <p:cNvPicPr>
            <a:picLocks noChangeAspect="1"/>
          </p:cNvPicPr>
          <p:nvPr/>
        </p:nvPicPr>
        <p:blipFill>
          <a:blip r:embed="rId8"/>
          <a:stretch>
            <a:fillRect/>
          </a:stretch>
        </p:blipFill>
        <p:spPr>
          <a:xfrm>
            <a:off x="0" y="4617049"/>
            <a:ext cx="4025728" cy="2240950"/>
          </a:xfrm>
          <a:prstGeom prst="rect">
            <a:avLst/>
          </a:prstGeom>
        </p:spPr>
      </p:pic>
      <p:pic>
        <p:nvPicPr>
          <p:cNvPr id="3" name="Picture 2">
            <a:extLst>
              <a:ext uri="{FF2B5EF4-FFF2-40B4-BE49-F238E27FC236}">
                <a16:creationId xmlns:a16="http://schemas.microsoft.com/office/drawing/2014/main" id="{813FC7C8-8D19-A1EF-E88E-E90767BFBFF0}"/>
              </a:ext>
            </a:extLst>
          </p:cNvPr>
          <p:cNvPicPr>
            <a:picLocks noChangeAspect="1"/>
          </p:cNvPicPr>
          <p:nvPr/>
        </p:nvPicPr>
        <p:blipFill>
          <a:blip r:embed="rId9"/>
          <a:stretch>
            <a:fillRect/>
          </a:stretch>
        </p:blipFill>
        <p:spPr>
          <a:xfrm>
            <a:off x="-7" y="2331274"/>
            <a:ext cx="4025729" cy="2193400"/>
          </a:xfrm>
          <a:prstGeom prst="rect">
            <a:avLst/>
          </a:prstGeom>
        </p:spPr>
      </p:pic>
    </p:spTree>
    <p:extLst>
      <p:ext uri="{BB962C8B-B14F-4D97-AF65-F5344CB8AC3E}">
        <p14:creationId xmlns:p14="http://schemas.microsoft.com/office/powerpoint/2010/main" val="147426755"/>
      </p:ext>
    </p:extLst>
  </p:cSld>
  <p:clrMapOvr>
    <a:overrideClrMapping bg1="lt1" tx1="dk1" bg2="lt2" tx2="dk2" accent1="accent1" accent2="accent2" accent3="accent3" accent4="accent4" accent5="accent5" accent6="accent6" hlink="hlink" folHlink="folHlink"/>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785308"/>
            <a:ext cx="7364863" cy="4616648"/>
          </a:xfrm>
          <a:prstGeom prst="rect">
            <a:avLst/>
          </a:prstGeom>
          <a:noFill/>
        </p:spPr>
        <p:txBody>
          <a:bodyPr wrap="square">
            <a:spAutoFit/>
          </a:bodyPr>
          <a:lstStyle/>
          <a:p>
            <a:pPr marL="285750" indent="-285750">
              <a:buFont typeface="Wingdings" panose="05000000000000000000" pitchFamily="2" charset="2"/>
              <a:buChar char="Ø"/>
            </a:pPr>
            <a:r>
              <a:rPr lang="en-US" b="1" dirty="0"/>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t>Initialized Data Segment: </a:t>
            </a:r>
          </a:p>
          <a:p>
            <a:pPr marL="685800" lvl="1" indent="-228600">
              <a:buFont typeface="+mj-lt"/>
              <a:buAutoNum type="arabicPeriod"/>
            </a:pPr>
            <a:r>
              <a:rPr lang="en-US" sz="1200" dirty="0"/>
              <a:t>contains the global variables and static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rabi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rabicPeriod"/>
            </a:pPr>
            <a:r>
              <a:rPr lang="en-US" sz="1200" dirty="0"/>
              <a:t>global const char* str = “hello world” makes the string literal “hello world” to be stored in the initialized read-only area and the character pointer variable str in the initialized read-write area.</a:t>
            </a:r>
          </a:p>
          <a:p>
            <a:pPr lvl="2"/>
            <a:r>
              <a:rPr lang="en-US" sz="1200" dirty="0"/>
              <a:t>Ex: static int </a:t>
            </a:r>
            <a:r>
              <a:rPr lang="en-US" sz="1200" dirty="0" err="1"/>
              <a:t>i</a:t>
            </a:r>
            <a:r>
              <a:rPr lang="en-US" sz="1200" dirty="0"/>
              <a:t> = 10 and global int </a:t>
            </a:r>
            <a:r>
              <a:rPr lang="en-US" sz="1200" dirty="0" err="1"/>
              <a:t>i</a:t>
            </a:r>
            <a:r>
              <a:rPr lang="en-US" sz="1200" dirty="0"/>
              <a:t> = 10 will be stored in data segment</a:t>
            </a:r>
          </a:p>
          <a:p>
            <a:pPr lvl="1"/>
            <a:endParaRPr lang="en-US" sz="1200" dirty="0"/>
          </a:p>
          <a:p>
            <a:pPr marL="285750" indent="-285750">
              <a:buFont typeface="Wingdings" panose="05000000000000000000" pitchFamily="2" charset="2"/>
              <a:buChar char="Ø"/>
            </a:pPr>
            <a:r>
              <a:rPr lang="en-US" b="1" dirty="0"/>
              <a:t>Uninitialized Data Segment: </a:t>
            </a:r>
          </a:p>
          <a:p>
            <a:pPr marL="685800" lvl="1" indent="-228600">
              <a:buFont typeface="+mj-lt"/>
              <a:buAutoNum type="arabicPeriod"/>
            </a:pPr>
            <a:r>
              <a:rPr lang="en-US" sz="1200" dirty="0"/>
              <a:t>often called the “</a:t>
            </a:r>
            <a:r>
              <a:rPr lang="en-US" sz="1200" b="1" dirty="0" err="1"/>
              <a:t>bss</a:t>
            </a:r>
            <a:r>
              <a:rPr lang="en-US" sz="1200" dirty="0"/>
              <a:t>”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Data in this segment is initialized by the kernel to arithmetic 0, which do not have explicit initialization in source code.</a:t>
            </a:r>
          </a:p>
          <a:p>
            <a:pPr lvl="2"/>
            <a:r>
              <a:rPr lang="en-US" sz="1200" dirty="0"/>
              <a:t>Ex. Global static int I and global int j;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31397071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3416320"/>
          </a:xfrm>
          <a:prstGeom prst="rect">
            <a:avLst/>
          </a:prstGeom>
          <a:noFill/>
        </p:spPr>
        <p:txBody>
          <a:bodyPr wrap="square">
            <a:spAutoFit/>
          </a:bodyPr>
          <a:lstStyle/>
          <a:p>
            <a:pPr marL="171450" indent="-171450">
              <a:buFont typeface="Wingdings" panose="05000000000000000000" pitchFamily="2" charset="2"/>
              <a:buChar char="Ø"/>
            </a:pPr>
            <a:r>
              <a:rPr lang="en-US" b="1" dirty="0"/>
              <a:t>Stack: </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 typically located in the higher parts of memory.</a:t>
            </a:r>
          </a:p>
          <a:p>
            <a:pPr marL="628650" lvl="1" indent="-171450">
              <a:buFont typeface="Wingdings" panose="05000000000000000000" pitchFamily="2" charset="2"/>
              <a:buChar char="§"/>
            </a:pPr>
            <a:r>
              <a:rPr lang="en-US" sz="1200" dirty="0"/>
              <a:t>A “stack pointer” register tracks the top of the stack; it is adjusted each time a value is “pushed” onto the stack. </a:t>
            </a:r>
          </a:p>
          <a:p>
            <a:pPr marL="628650" lvl="1" indent="-171450">
              <a:buFont typeface="Wingdings" panose="05000000000000000000" pitchFamily="2" charset="2"/>
              <a:buChar char="§"/>
            </a:pPr>
            <a:r>
              <a:rPr lang="en-US" sz="1200" dirty="0"/>
              <a:t>The set of values pushed for one function call is termed a “stack frame”. It consists a return address and address of automatic variables.</a:t>
            </a:r>
          </a:p>
          <a:p>
            <a:pPr lvl="1"/>
            <a:endParaRPr lang="en-US" sz="1200" dirty="0"/>
          </a:p>
          <a:p>
            <a:pPr marL="171450" indent="-171450">
              <a:buFont typeface="Wingdings" panose="05000000000000000000" pitchFamily="2" charset="2"/>
              <a:buChar char="Ø"/>
            </a:pPr>
            <a:r>
              <a:rPr lang="en-US" b="1" dirty="0"/>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malloc, </a:t>
            </a:r>
            <a:r>
              <a:rPr lang="en-US" sz="1200" dirty="0" err="1"/>
              <a:t>realloc</a:t>
            </a:r>
            <a:r>
              <a:rPr lang="en-US" sz="1200" dirty="0"/>
              <a:t>, and free, which may use the </a:t>
            </a:r>
            <a:r>
              <a:rPr lang="en-US" sz="1200" dirty="0" err="1"/>
              <a:t>brk</a:t>
            </a:r>
            <a:r>
              <a:rPr lang="en-US" sz="1200" dirty="0"/>
              <a:t> and </a:t>
            </a:r>
            <a:r>
              <a:rPr lang="en-US" sz="1200" dirty="0" err="1"/>
              <a:t>sbrk</a:t>
            </a:r>
            <a:r>
              <a:rPr lang="en-US" sz="1200" dirty="0"/>
              <a:t> system calls to adjust its size.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32692474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794870" y="2231814"/>
            <a:ext cx="1745131" cy="1356478"/>
          </a:xfrm>
          <a:prstGeom prst="rect">
            <a:avLst/>
          </a:prstGeom>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3004050" y="2231814"/>
            <a:ext cx="5715495" cy="1211685"/>
          </a:xfrm>
          <a:prstGeom prst="rect">
            <a:avLst/>
          </a:prstGeom>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0" i="0" dirty="0">
                <a:solidFill>
                  <a:srgbClr val="273239"/>
                </a:solidFill>
                <a:effectLst/>
              </a:rPr>
              <a:t>1. Check the following simple C program</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0" i="0" dirty="0">
                <a:solidFill>
                  <a:srgbClr val="273239"/>
                </a:solidFill>
                <a:effectLst/>
              </a:rPr>
              <a:t>2. Let us add one global variable in the program, now check the size of </a:t>
            </a:r>
            <a:r>
              <a:rPr lang="en-US" b="0" i="0" dirty="0" err="1">
                <a:solidFill>
                  <a:srgbClr val="273239"/>
                </a:solidFill>
                <a:effectLst/>
              </a:rPr>
              <a:t>bss</a:t>
            </a:r>
            <a:endParaRPr lang="en-US" dirty="0"/>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06354" y="4317902"/>
            <a:ext cx="3382228" cy="1787353"/>
          </a:xfrm>
          <a:prstGeom prst="rect">
            <a:avLst/>
          </a:prstGeom>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6" y="4317903"/>
            <a:ext cx="5337317" cy="1285038"/>
          </a:xfrm>
          <a:prstGeom prst="rect">
            <a:avLst/>
          </a:prstGeom>
        </p:spPr>
      </p:pic>
    </p:spTree>
    <p:extLst>
      <p:ext uri="{BB962C8B-B14F-4D97-AF65-F5344CB8AC3E}">
        <p14:creationId xmlns:p14="http://schemas.microsoft.com/office/powerpoint/2010/main" val="28891791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7091519" cy="369332"/>
          </a:xfrm>
          <a:prstGeom prst="rect">
            <a:avLst/>
          </a:prstGeom>
          <a:noFill/>
        </p:spPr>
        <p:txBody>
          <a:bodyPr wrap="square">
            <a:spAutoFit/>
          </a:bodyPr>
          <a:lstStyle/>
          <a:p>
            <a:r>
              <a:rPr lang="en-US" b="0" i="0" dirty="0">
                <a:solidFill>
                  <a:srgbClr val="273239"/>
                </a:solidFill>
                <a:effectLst/>
              </a:rPr>
              <a:t>3. Let us add one local static variable which is also stored in </a:t>
            </a:r>
            <a:r>
              <a:rPr lang="en-US" b="0" i="0" dirty="0" err="1">
                <a:solidFill>
                  <a:srgbClr val="273239"/>
                </a:solidFill>
                <a:effectLst/>
              </a:rPr>
              <a:t>bss</a:t>
            </a:r>
            <a:r>
              <a:rPr lang="en-US" b="0" i="0" dirty="0">
                <a:solidFill>
                  <a:srgbClr val="273239"/>
                </a:solidFill>
                <a:effectLst/>
              </a:rPr>
              <a:t>.</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69036" y="3681129"/>
            <a:ext cx="9425223" cy="369332"/>
          </a:xfrm>
          <a:prstGeom prst="rect">
            <a:avLst/>
          </a:prstGeom>
          <a:noFill/>
        </p:spPr>
        <p:txBody>
          <a:bodyPr wrap="square">
            <a:spAutoFit/>
          </a:bodyPr>
          <a:lstStyle/>
          <a:p>
            <a:r>
              <a:rPr lang="en-US" b="0" i="0" dirty="0">
                <a:solidFill>
                  <a:srgbClr val="273239"/>
                </a:solidFill>
                <a:effectLst/>
              </a:rPr>
              <a:t>4. Let us initialize the static variable which will then be stored in the Data Segment (DS)</a:t>
            </a:r>
            <a:endParaRPr lang="en-US" dirty="0"/>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6" y="2218149"/>
            <a:ext cx="4996658" cy="1150719"/>
          </a:xfrm>
          <a:prstGeom prst="rect">
            <a:avLst/>
          </a:prstGeom>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665694" y="2218148"/>
            <a:ext cx="5784081" cy="1150720"/>
          </a:xfrm>
          <a:prstGeom prst="rect">
            <a:avLst/>
          </a:prstGeom>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7" y="4050461"/>
            <a:ext cx="4996658" cy="1760373"/>
          </a:xfrm>
          <a:prstGeom prst="rect">
            <a:avLst/>
          </a:prstGeom>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661648" y="4050461"/>
            <a:ext cx="5190564" cy="1166611"/>
          </a:xfrm>
          <a:prstGeom prst="rect">
            <a:avLst/>
          </a:prstGeom>
        </p:spPr>
      </p:pic>
    </p:spTree>
    <p:extLst>
      <p:ext uri="{BB962C8B-B14F-4D97-AF65-F5344CB8AC3E}">
        <p14:creationId xmlns:p14="http://schemas.microsoft.com/office/powerpoint/2010/main" val="37499096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10291920" cy="369332"/>
          </a:xfrm>
          <a:prstGeom prst="rect">
            <a:avLst/>
          </a:prstGeom>
          <a:noFill/>
        </p:spPr>
        <p:txBody>
          <a:bodyPr wrap="square">
            <a:spAutoFit/>
          </a:bodyPr>
          <a:lstStyle/>
          <a:p>
            <a:r>
              <a:rPr lang="en-US" b="0" i="0" dirty="0">
                <a:solidFill>
                  <a:srgbClr val="273239"/>
                </a:solidFill>
                <a:effectLst/>
              </a:rPr>
              <a:t>5. Let us initialize the global variable which will then be stored in the Data Segment (DS)</a:t>
            </a:r>
            <a:endParaRPr lang="en-US" dirty="0"/>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742225" y="2184152"/>
            <a:ext cx="4923469" cy="1496977"/>
          </a:xfrm>
          <a:prstGeom prst="rect">
            <a:avLst/>
          </a:prstGeom>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65694" y="2261255"/>
            <a:ext cx="5837426" cy="1135478"/>
          </a:xfrm>
          <a:prstGeom prst="rect">
            <a:avLst/>
          </a:prstGeom>
        </p:spPr>
      </p:pic>
    </p:spTree>
    <p:extLst>
      <p:ext uri="{BB962C8B-B14F-4D97-AF65-F5344CB8AC3E}">
        <p14:creationId xmlns:p14="http://schemas.microsoft.com/office/powerpoint/2010/main" val="1390072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6" name="Rectangle 616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44E2B0-2D49-C0B9-955B-B590BE538A6B}"/>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b="1" kern="1200" dirty="0">
                <a:solidFill>
                  <a:schemeClr val="bg1"/>
                </a:solidFill>
                <a:latin typeface="+mj-lt"/>
                <a:ea typeface="+mj-ea"/>
                <a:cs typeface="+mj-cs"/>
              </a:rPr>
              <a:t>Next Video: Tokens </a:t>
            </a:r>
            <a:r>
              <a:rPr lang="en-US" b="1" dirty="0">
                <a:solidFill>
                  <a:schemeClr val="bg1"/>
                </a:solidFill>
              </a:rPr>
              <a:t>&amp; Comments in C</a:t>
            </a:r>
            <a:endParaRPr lang="en-US" kern="1200" dirty="0">
              <a:solidFill>
                <a:schemeClr val="bg1"/>
              </a:solidFill>
              <a:latin typeface="+mj-lt"/>
              <a:ea typeface="+mj-ea"/>
              <a:cs typeface="+mj-cs"/>
            </a:endParaRPr>
          </a:p>
        </p:txBody>
      </p:sp>
      <p:pic>
        <p:nvPicPr>
          <p:cNvPr id="3" name="Picture 2" descr="A diagram of keywords and keywords&#10;&#10;Description automatically generated">
            <a:extLst>
              <a:ext uri="{FF2B5EF4-FFF2-40B4-BE49-F238E27FC236}">
                <a16:creationId xmlns:a16="http://schemas.microsoft.com/office/drawing/2014/main" id="{3D07BD9D-F855-89AF-C27A-48E49DDF8E94}"/>
              </a:ext>
            </a:extLst>
          </p:cNvPr>
          <p:cNvPicPr>
            <a:picLocks noChangeAspect="1"/>
          </p:cNvPicPr>
          <p:nvPr/>
        </p:nvPicPr>
        <p:blipFill>
          <a:blip r:embed="rId2"/>
          <a:stretch>
            <a:fillRect/>
          </a:stretch>
        </p:blipFill>
        <p:spPr>
          <a:xfrm>
            <a:off x="792670" y="1656177"/>
            <a:ext cx="9349359" cy="4394199"/>
          </a:xfrm>
          <a:prstGeom prst="rect">
            <a:avLst/>
          </a:prstGeom>
        </p:spPr>
      </p:pic>
    </p:spTree>
    <p:extLst>
      <p:ext uri="{BB962C8B-B14F-4D97-AF65-F5344CB8AC3E}">
        <p14:creationId xmlns:p14="http://schemas.microsoft.com/office/powerpoint/2010/main" val="32775113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E3EF0AE-209A-1104-D02F-118563D5C937}"/>
              </a:ext>
            </a:extLst>
          </p:cNvPr>
          <p:cNvPicPr>
            <a:picLocks noChangeAspect="1"/>
          </p:cNvPicPr>
          <p:nvPr/>
        </p:nvPicPr>
        <p:blipFill>
          <a:blip r:embed="rId2"/>
          <a:stretch>
            <a:fillRect/>
          </a:stretch>
        </p:blipFill>
        <p:spPr>
          <a:xfrm>
            <a:off x="496919" y="2201428"/>
            <a:ext cx="7705787" cy="4269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18456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spTree>
    <p:extLst>
      <p:ext uri="{BB962C8B-B14F-4D97-AF65-F5344CB8AC3E}">
        <p14:creationId xmlns:p14="http://schemas.microsoft.com/office/powerpoint/2010/main" val="16639100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D</a:t>
            </a:r>
            <a:r>
              <a:rPr lang="en-US" sz="5400" b="1" dirty="0">
                <a:latin typeface="+mn-lt"/>
              </a:rPr>
              <a:t>ynamic </a:t>
            </a:r>
            <a:r>
              <a:rPr lang="en-US" sz="5400" b="1" dirty="0">
                <a:solidFill>
                  <a:schemeClr val="accent2"/>
                </a:solidFill>
                <a:latin typeface="+mn-lt"/>
              </a:rPr>
              <a:t>M</a:t>
            </a:r>
            <a:r>
              <a:rPr lang="en-US" sz="5400" b="1" dirty="0">
                <a:latin typeface="+mn-lt"/>
              </a:rPr>
              <a:t>emory </a:t>
            </a:r>
            <a:r>
              <a:rPr lang="en-US" sz="5400" b="1" dirty="0">
                <a:solidFill>
                  <a:schemeClr val="accent2"/>
                </a:solidFill>
                <a:latin typeface="+mn-lt"/>
              </a:rPr>
              <a:t>A</a:t>
            </a:r>
            <a:r>
              <a:rPr lang="en-US" sz="5400" b="1" dirty="0">
                <a:latin typeface="+mn-lt"/>
              </a:rPr>
              <a:t>llocation</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48781" y="2464872"/>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707446" y="246487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510719" y="2464873"/>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6"/>
          <a:stretch>
            <a:fillRect/>
          </a:stretch>
        </p:blipFill>
        <p:spPr>
          <a:xfrm rot="19655337">
            <a:off x="2685914" y="5043840"/>
            <a:ext cx="2517866" cy="2034668"/>
          </a:xfrm>
          <a:prstGeom prst="rect">
            <a:avLst/>
          </a:prstGeom>
          <a:ln>
            <a:noFill/>
          </a:ln>
          <a:effectLst>
            <a:outerShdw blurRad="292100" dist="139700" dir="2700000" algn="tl" rotWithShape="0">
              <a:srgbClr val="333333">
                <a:alpha val="65000"/>
              </a:srgbClr>
            </a:outerShdw>
          </a:effectLst>
        </p:spPr>
      </p:pic>
      <p:graphicFrame>
        <p:nvGraphicFramePr>
          <p:cNvPr id="5" name="Diagram 4">
            <a:extLst>
              <a:ext uri="{FF2B5EF4-FFF2-40B4-BE49-F238E27FC236}">
                <a16:creationId xmlns:a16="http://schemas.microsoft.com/office/drawing/2014/main" id="{7190EC94-E961-55C5-A984-33887830CAB3}"/>
              </a:ext>
            </a:extLst>
          </p:cNvPr>
          <p:cNvGraphicFramePr/>
          <p:nvPr>
            <p:extLst>
              <p:ext uri="{D42A27DB-BD31-4B8C-83A1-F6EECF244321}">
                <p14:modId xmlns:p14="http://schemas.microsoft.com/office/powerpoint/2010/main" val="354067355"/>
              </p:ext>
            </p:extLst>
          </p:nvPr>
        </p:nvGraphicFramePr>
        <p:xfrm>
          <a:off x="341643" y="2286517"/>
          <a:ext cx="7111651" cy="46031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3676741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0C96E87-13C0-4084-AE81-7984B381B0CA}"/>
              </a:ext>
            </a:extLst>
          </p:cNvPr>
          <p:cNvPicPr>
            <a:picLocks noChangeAspect="1"/>
          </p:cNvPicPr>
          <p:nvPr/>
        </p:nvPicPr>
        <p:blipFill>
          <a:blip r:embed="rId2"/>
          <a:stretch>
            <a:fillRect/>
          </a:stretch>
        </p:blipFill>
        <p:spPr>
          <a:xfrm>
            <a:off x="8011404" y="-680"/>
            <a:ext cx="4180593" cy="2240273"/>
          </a:xfrm>
          <a:prstGeom prst="rect">
            <a:avLst/>
          </a:prstGeom>
        </p:spPr>
      </p:pic>
      <p:pic>
        <p:nvPicPr>
          <p:cNvPr id="6" name="Picture 5" descr="A person with a diagram&#10;&#10;Description automatically generated">
            <a:extLst>
              <a:ext uri="{FF2B5EF4-FFF2-40B4-BE49-F238E27FC236}">
                <a16:creationId xmlns:a16="http://schemas.microsoft.com/office/drawing/2014/main" id="{2390068C-D8E5-3703-8E66-BB17E329E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90"/>
            <a:ext cx="4022050" cy="2240280"/>
          </a:xfrm>
          <a:prstGeom prst="rect">
            <a:avLst/>
          </a:prstGeom>
        </p:spPr>
      </p:pic>
      <p:pic>
        <p:nvPicPr>
          <p:cNvPr id="13" name="Picture 12">
            <a:extLst>
              <a:ext uri="{FF2B5EF4-FFF2-40B4-BE49-F238E27FC236}">
                <a16:creationId xmlns:a16="http://schemas.microsoft.com/office/drawing/2014/main" id="{2B2FFA2E-FF03-6554-FB3D-11D0A8867154}"/>
              </a:ext>
            </a:extLst>
          </p:cNvPr>
          <p:cNvPicPr>
            <a:picLocks noChangeAspect="1"/>
          </p:cNvPicPr>
          <p:nvPr/>
        </p:nvPicPr>
        <p:blipFill>
          <a:blip r:embed="rId4"/>
          <a:stretch>
            <a:fillRect/>
          </a:stretch>
        </p:blipFill>
        <p:spPr>
          <a:xfrm>
            <a:off x="8011397" y="4617730"/>
            <a:ext cx="4180597" cy="2240270"/>
          </a:xfrm>
          <a:prstGeom prst="rect">
            <a:avLst/>
          </a:prstGeom>
        </p:spPr>
      </p:pic>
      <p:pic>
        <p:nvPicPr>
          <p:cNvPr id="10" name="Picture 9" descr="A person smiling and a green board with yellow arrows&#10;&#10;Description automatically generated">
            <a:extLst>
              <a:ext uri="{FF2B5EF4-FFF2-40B4-BE49-F238E27FC236}">
                <a16:creationId xmlns:a16="http://schemas.microsoft.com/office/drawing/2014/main" id="{52BC4BFC-A47C-1FE7-91F0-B574CD57F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2911" y="2331954"/>
            <a:ext cx="3869904" cy="2192722"/>
          </a:xfrm>
          <a:prstGeom prst="rect">
            <a:avLst/>
          </a:prstGeom>
        </p:spPr>
      </p:pic>
      <p:pic>
        <p:nvPicPr>
          <p:cNvPr id="4" name="Picture 3" descr="A person smiling and text on a screen&#10;&#10;Description automatically generated">
            <a:extLst>
              <a:ext uri="{FF2B5EF4-FFF2-40B4-BE49-F238E27FC236}">
                <a16:creationId xmlns:a16="http://schemas.microsoft.com/office/drawing/2014/main" id="{33C660C3-528A-3F79-7C67-60679C35F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910" y="4617049"/>
            <a:ext cx="3879243" cy="2240270"/>
          </a:xfrm>
          <a:prstGeom prst="rect">
            <a:avLst/>
          </a:prstGeom>
        </p:spPr>
      </p:pic>
      <p:pic>
        <p:nvPicPr>
          <p:cNvPr id="2" name="Picture 1">
            <a:extLst>
              <a:ext uri="{FF2B5EF4-FFF2-40B4-BE49-F238E27FC236}">
                <a16:creationId xmlns:a16="http://schemas.microsoft.com/office/drawing/2014/main" id="{DAD3A04D-8441-9A18-0CE1-B6E7D4AAB5E9}"/>
              </a:ext>
            </a:extLst>
          </p:cNvPr>
          <p:cNvPicPr>
            <a:picLocks noChangeAspect="1"/>
          </p:cNvPicPr>
          <p:nvPr/>
        </p:nvPicPr>
        <p:blipFill>
          <a:blip r:embed="rId7"/>
          <a:stretch>
            <a:fillRect/>
          </a:stretch>
        </p:blipFill>
        <p:spPr>
          <a:xfrm>
            <a:off x="0" y="4617049"/>
            <a:ext cx="4025728" cy="2240950"/>
          </a:xfrm>
          <a:prstGeom prst="rect">
            <a:avLst/>
          </a:prstGeom>
        </p:spPr>
      </p:pic>
      <p:pic>
        <p:nvPicPr>
          <p:cNvPr id="3" name="Picture 2">
            <a:extLst>
              <a:ext uri="{FF2B5EF4-FFF2-40B4-BE49-F238E27FC236}">
                <a16:creationId xmlns:a16="http://schemas.microsoft.com/office/drawing/2014/main" id="{813FC7C8-8D19-A1EF-E88E-E90767BFBFF0}"/>
              </a:ext>
            </a:extLst>
          </p:cNvPr>
          <p:cNvPicPr>
            <a:picLocks noChangeAspect="1"/>
          </p:cNvPicPr>
          <p:nvPr/>
        </p:nvPicPr>
        <p:blipFill>
          <a:blip r:embed="rId8"/>
          <a:stretch>
            <a:fillRect/>
          </a:stretch>
        </p:blipFill>
        <p:spPr>
          <a:xfrm>
            <a:off x="-7" y="2331274"/>
            <a:ext cx="4025729" cy="2193400"/>
          </a:xfrm>
          <a:prstGeom prst="rect">
            <a:avLst/>
          </a:prstGeom>
        </p:spPr>
      </p:pic>
      <p:pic>
        <p:nvPicPr>
          <p:cNvPr id="5" name="Picture 4">
            <a:extLst>
              <a:ext uri="{FF2B5EF4-FFF2-40B4-BE49-F238E27FC236}">
                <a16:creationId xmlns:a16="http://schemas.microsoft.com/office/drawing/2014/main" id="{86897D6F-F998-D3A1-8417-23551411AEA8}"/>
              </a:ext>
            </a:extLst>
          </p:cNvPr>
          <p:cNvPicPr>
            <a:picLocks noChangeAspect="1"/>
          </p:cNvPicPr>
          <p:nvPr/>
        </p:nvPicPr>
        <p:blipFill>
          <a:blip r:embed="rId9"/>
          <a:stretch>
            <a:fillRect/>
          </a:stretch>
        </p:blipFill>
        <p:spPr>
          <a:xfrm>
            <a:off x="4102908" y="1"/>
            <a:ext cx="3869907" cy="2238224"/>
          </a:xfrm>
          <a:prstGeom prst="rect">
            <a:avLst/>
          </a:prstGeom>
        </p:spPr>
      </p:pic>
    </p:spTree>
    <p:extLst>
      <p:ext uri="{BB962C8B-B14F-4D97-AF65-F5344CB8AC3E}">
        <p14:creationId xmlns:p14="http://schemas.microsoft.com/office/powerpoint/2010/main" val="989913824"/>
      </p:ext>
    </p:extLst>
  </p:cSld>
  <p:clrMapOvr>
    <a:overrideClrMapping bg1="lt1" tx1="dk1" bg2="lt2" tx2="dk2" accent1="accent1" accent2="accent2" accent3="accent3" accent4="accent4" accent5="accent5" accent6="accent6" hlink="hlink" folHlink="folHlink"/>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62679"/>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062103"/>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273239"/>
                </a:solidFill>
                <a:effectLst/>
              </a:rPr>
              <a:t>There are 4 library functions in </a:t>
            </a:r>
            <a:r>
              <a:rPr kumimoji="0" lang="en-US" altLang="en-US" sz="1800" b="1" i="0" u="none" strike="noStrike" cap="none" normalizeH="0" baseline="0" dirty="0">
                <a:ln>
                  <a:noFill/>
                </a:ln>
                <a:solidFill>
                  <a:srgbClr val="273239"/>
                </a:solidFill>
                <a:effectLst/>
              </a:rPr>
              <a:t>&lt;</a:t>
            </a:r>
            <a:r>
              <a:rPr kumimoji="0" lang="en-US" altLang="en-US" sz="1800" b="1" i="0" u="none" strike="noStrike" cap="none" normalizeH="0" baseline="0" dirty="0" err="1">
                <a:ln>
                  <a:noFill/>
                </a:ln>
                <a:solidFill>
                  <a:srgbClr val="273239"/>
                </a:solidFill>
                <a:effectLst/>
              </a:rPr>
              <a:t>stdlib.h</a:t>
            </a:r>
            <a:r>
              <a:rPr kumimoji="0" lang="en-US" altLang="en-US" sz="1800" b="1" i="0" u="none" strike="noStrike" cap="none" normalizeH="0" baseline="0" dirty="0">
                <a:ln>
                  <a:noFill/>
                </a:ln>
                <a:solidFill>
                  <a:srgbClr val="273239"/>
                </a:solidFill>
                <a:effectLst/>
              </a:rPr>
              <a:t>&gt;</a:t>
            </a:r>
            <a:r>
              <a:rPr kumimoji="0" lang="en-US" altLang="en-US" sz="1800" b="0" i="0" u="none" strike="noStrike" cap="none" normalizeH="0" baseline="0" dirty="0">
                <a:ln>
                  <a:noFill/>
                </a:ln>
                <a:solidFill>
                  <a:srgbClr val="273239"/>
                </a:solidFill>
                <a:effectLst/>
              </a:rPr>
              <a:t> header file to facilitate dynamic memory allocation.</a:t>
            </a:r>
            <a:endParaRPr kumimoji="0" lang="en-US" altLang="en-US" sz="1050" b="0" i="0" u="none" strike="noStrike" cap="none" normalizeH="0" baseline="0" dirty="0">
              <a:ln>
                <a:noFill/>
              </a:ln>
              <a:solidFill>
                <a:schemeClr val="tx1"/>
              </a:solidFill>
              <a:effectLst/>
            </a:endParaRPr>
          </a:p>
          <a:p>
            <a:pPr lvl="1" eaLnBrk="0" fontAlgn="base" hangingPunct="0">
              <a:spcBef>
                <a:spcPct val="0"/>
              </a:spcBef>
              <a:spcAft>
                <a:spcPct val="0"/>
              </a:spcAft>
            </a:pPr>
            <a:endParaRPr kumimoji="0" lang="en-US" altLang="en-US"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accent2"/>
                </a:solidFill>
                <a:effectLst/>
              </a:rPr>
              <a:t>malloc() </a:t>
            </a:r>
            <a:r>
              <a:rPr kumimoji="0" lang="en-US" altLang="en-US" sz="2000" b="1" i="0" u="none" strike="noStrike" cap="none" normalizeH="0" baseline="0" dirty="0">
                <a:ln>
                  <a:noFill/>
                </a:ln>
                <a:solidFill>
                  <a:schemeClr val="accent2"/>
                </a:solidFill>
                <a:effectLst/>
                <a:sym typeface="Wingdings" panose="05000000000000000000" pitchFamily="2" charset="2"/>
              </a:rPr>
              <a:t> </a:t>
            </a:r>
            <a:r>
              <a:rPr lang="en-US" sz="20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16" name="Picture 15">
            <a:extLst>
              <a:ext uri="{FF2B5EF4-FFF2-40B4-BE49-F238E27FC236}">
                <a16:creationId xmlns:a16="http://schemas.microsoft.com/office/drawing/2014/main" id="{BCE10896-0F43-B408-11D7-BBAC27DFB55C}"/>
              </a:ext>
            </a:extLst>
          </p:cNvPr>
          <p:cNvPicPr>
            <a:picLocks noChangeAspect="1"/>
          </p:cNvPicPr>
          <p:nvPr/>
        </p:nvPicPr>
        <p:blipFill>
          <a:blip r:embed="rId3"/>
          <a:stretch>
            <a:fillRect/>
          </a:stretch>
        </p:blipFill>
        <p:spPr>
          <a:xfrm>
            <a:off x="1499258" y="4109493"/>
            <a:ext cx="6900672" cy="2127197"/>
          </a:xfrm>
          <a:prstGeom prst="rect">
            <a:avLst/>
          </a:prstGeom>
        </p:spPr>
      </p:pic>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4"/>
          <a:stretch>
            <a:fillRect/>
          </a:stretch>
        </p:blipFill>
        <p:spPr>
          <a:xfrm>
            <a:off x="5040317" y="2395904"/>
            <a:ext cx="3180318" cy="318981"/>
          </a:xfrm>
          <a:prstGeom prst="rect">
            <a:avLst/>
          </a:prstGeom>
          <a:ln>
            <a:solidFill>
              <a:schemeClr val="accent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51413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631216"/>
          </a:xfrm>
          <a:prstGeom prst="rect">
            <a:avLst/>
          </a:prstGeom>
          <a:noFill/>
        </p:spPr>
        <p:txBody>
          <a:bodyPr wrap="square">
            <a:spAutoFit/>
          </a:bodyPr>
          <a:lstStyle/>
          <a:p>
            <a:pPr marL="342900" indent="-342900" eaLnBrk="0" fontAlgn="base" hangingPunct="0">
              <a:spcBef>
                <a:spcPct val="0"/>
              </a:spcBef>
              <a:spcAft>
                <a:spcPct val="0"/>
              </a:spcAft>
              <a:buFont typeface="Wingdings" panose="05000000000000000000" pitchFamily="2" charset="2"/>
              <a:buChar char="Ø"/>
            </a:pPr>
            <a:r>
              <a:rPr kumimoji="0" lang="en-US" altLang="en-US" sz="2800" b="1" i="0" u="none" strike="noStrike" cap="none" normalizeH="0" baseline="0" dirty="0" err="1">
                <a:ln>
                  <a:noFill/>
                </a:ln>
                <a:solidFill>
                  <a:schemeClr val="accent2"/>
                </a:solidFill>
                <a:effectLst/>
              </a:rPr>
              <a:t>calloc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contiguous allocation</a:t>
            </a:r>
          </a:p>
          <a:p>
            <a:pPr marL="742950" lvl="1" indent="-285750" fontAlgn="base">
              <a:buFont typeface="Wingdings" panose="05000000000000000000" pitchFamily="2" charset="2"/>
              <a:buChar char="§"/>
            </a:pPr>
            <a:r>
              <a:rPr lang="en-US"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b="0" i="0" dirty="0">
                <a:solidFill>
                  <a:srgbClr val="273239"/>
                </a:solidFill>
                <a:effectLst/>
              </a:rPr>
              <a:t>It initializes each block with a default value ‘0’.</a:t>
            </a:r>
          </a:p>
          <a:p>
            <a:pPr marL="742950" lvl="1" indent="-285750" fontAlgn="base">
              <a:buFont typeface="Wingdings" panose="05000000000000000000" pitchFamily="2" charset="2"/>
              <a:buChar char="§"/>
            </a:pPr>
            <a:r>
              <a:rPr lang="en-US" b="0" i="0" dirty="0">
                <a:solidFill>
                  <a:srgbClr val="273239"/>
                </a:solidFill>
                <a:effectLst/>
              </a:rPr>
              <a:t>It has two parameters or arguments as compare to malloc().</a:t>
            </a:r>
          </a:p>
          <a:p>
            <a:pPr marL="742950" lvl="1" indent="-285750" fontAlgn="base">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4" name="Picture 3">
            <a:extLst>
              <a:ext uri="{FF2B5EF4-FFF2-40B4-BE49-F238E27FC236}">
                <a16:creationId xmlns:a16="http://schemas.microsoft.com/office/drawing/2014/main" id="{ED40D1CA-59C9-53B8-C267-254F5E7264E5}"/>
              </a:ext>
            </a:extLst>
          </p:cNvPr>
          <p:cNvPicPr>
            <a:picLocks noChangeAspect="1"/>
          </p:cNvPicPr>
          <p:nvPr/>
        </p:nvPicPr>
        <p:blipFill>
          <a:blip r:embed="rId3"/>
          <a:stretch>
            <a:fillRect/>
          </a:stretch>
        </p:blipFill>
        <p:spPr>
          <a:xfrm>
            <a:off x="1380347" y="3424480"/>
            <a:ext cx="6645216" cy="594412"/>
          </a:xfrm>
          <a:prstGeom prst="rect">
            <a:avLst/>
          </a:prstGeom>
          <a:ln>
            <a:solidFill>
              <a:schemeClr val="accent6"/>
            </a:solidFill>
          </a:ln>
        </p:spPr>
      </p:pic>
      <p:pic>
        <p:nvPicPr>
          <p:cNvPr id="6" name="Picture 5">
            <a:extLst>
              <a:ext uri="{FF2B5EF4-FFF2-40B4-BE49-F238E27FC236}">
                <a16:creationId xmlns:a16="http://schemas.microsoft.com/office/drawing/2014/main" id="{0F34F2B8-0619-39AC-D270-3990380AABB1}"/>
              </a:ext>
            </a:extLst>
          </p:cNvPr>
          <p:cNvPicPr>
            <a:picLocks noChangeAspect="1"/>
          </p:cNvPicPr>
          <p:nvPr/>
        </p:nvPicPr>
        <p:blipFill>
          <a:blip r:embed="rId4"/>
          <a:stretch>
            <a:fillRect/>
          </a:stretch>
        </p:blipFill>
        <p:spPr>
          <a:xfrm>
            <a:off x="1236912" y="4047873"/>
            <a:ext cx="7620000" cy="2265507"/>
          </a:xfrm>
          <a:prstGeom prst="rect">
            <a:avLst/>
          </a:prstGeom>
        </p:spPr>
      </p:pic>
    </p:spTree>
    <p:extLst>
      <p:ext uri="{BB962C8B-B14F-4D97-AF65-F5344CB8AC3E}">
        <p14:creationId xmlns:p14="http://schemas.microsoft.com/office/powerpoint/2010/main" val="22349819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407977"/>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1852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err="1">
                <a:ln>
                  <a:noFill/>
                </a:ln>
                <a:solidFill>
                  <a:schemeClr val="accent2"/>
                </a:solidFill>
                <a:effectLst/>
              </a:rPr>
              <a:t>realloc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the memory previously allocated with the help of malloc or </a:t>
            </a:r>
            <a:r>
              <a:rPr lang="en-US" b="0" i="0" dirty="0" err="1">
                <a:solidFill>
                  <a:srgbClr val="273239"/>
                </a:solidFill>
                <a:effectLst/>
              </a:rPr>
              <a:t>calloc</a:t>
            </a:r>
            <a:r>
              <a:rPr lang="en-US" b="0" i="0" dirty="0">
                <a:solidFill>
                  <a:srgbClr val="273239"/>
                </a:solidFill>
                <a:effectLst/>
              </a:rPr>
              <a:t> is insufficient, </a:t>
            </a:r>
            <a:r>
              <a:rPr lang="en-US" b="0" i="0" dirty="0" err="1">
                <a:solidFill>
                  <a:srgbClr val="273239"/>
                </a:solidFill>
                <a:effectLst/>
              </a:rPr>
              <a:t>realloc</a:t>
            </a:r>
            <a:r>
              <a:rPr lang="en-US" b="0" i="0" dirty="0">
                <a:solidFill>
                  <a:srgbClr val="273239"/>
                </a:solidFill>
                <a:effectLst/>
              </a:rPr>
              <a:t> can be used to </a:t>
            </a:r>
            <a:r>
              <a:rPr lang="en-US" b="1" i="0" dirty="0">
                <a:solidFill>
                  <a:srgbClr val="273239"/>
                </a:solidFill>
                <a:effectLst/>
              </a:rPr>
              <a:t>dynamically re-allocate memory</a:t>
            </a:r>
            <a:r>
              <a:rPr lang="en-US"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dirty="0">
                <a:solidFill>
                  <a:srgbClr val="273239"/>
                </a:solidFill>
              </a:rPr>
              <a:t>If space is insufficient, allocation fails and returns a NULL pointer</a:t>
            </a:r>
            <a:r>
              <a:rPr lang="en-US"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re-allocation of memory maintains the already present value and new blocks will be initialized with the default garbage value.</a:t>
            </a:r>
          </a:p>
        </p:txBody>
      </p:sp>
      <p:pic>
        <p:nvPicPr>
          <p:cNvPr id="6" name="Picture 5">
            <a:extLst>
              <a:ext uri="{FF2B5EF4-FFF2-40B4-BE49-F238E27FC236}">
                <a16:creationId xmlns:a16="http://schemas.microsoft.com/office/drawing/2014/main" id="{CDF6CD4D-0D14-BAB3-C161-E947A5864DE8}"/>
              </a:ext>
            </a:extLst>
          </p:cNvPr>
          <p:cNvPicPr>
            <a:picLocks noChangeAspect="1"/>
          </p:cNvPicPr>
          <p:nvPr/>
        </p:nvPicPr>
        <p:blipFill>
          <a:blip r:embed="rId3"/>
          <a:stretch>
            <a:fillRect/>
          </a:stretch>
        </p:blipFill>
        <p:spPr>
          <a:xfrm>
            <a:off x="1272988" y="3935506"/>
            <a:ext cx="6355977" cy="2479476"/>
          </a:xfrm>
          <a:prstGeom prst="rect">
            <a:avLst/>
          </a:prstGeom>
        </p:spPr>
      </p:pic>
      <p:pic>
        <p:nvPicPr>
          <p:cNvPr id="7" name="Picture 6">
            <a:extLst>
              <a:ext uri="{FF2B5EF4-FFF2-40B4-BE49-F238E27FC236}">
                <a16:creationId xmlns:a16="http://schemas.microsoft.com/office/drawing/2014/main" id="{A48FCE01-0DE8-B51C-8CF9-DF3E849D2795}"/>
              </a:ext>
            </a:extLst>
          </p:cNvPr>
          <p:cNvPicPr>
            <a:picLocks noChangeAspect="1"/>
          </p:cNvPicPr>
          <p:nvPr/>
        </p:nvPicPr>
        <p:blipFill>
          <a:blip r:embed="rId4"/>
          <a:stretch>
            <a:fillRect/>
          </a:stretch>
        </p:blipFill>
        <p:spPr>
          <a:xfrm>
            <a:off x="5015236" y="3741211"/>
            <a:ext cx="4320914" cy="548688"/>
          </a:xfrm>
          <a:prstGeom prst="rect">
            <a:avLst/>
          </a:prstGeom>
          <a:ln>
            <a:solidFill>
              <a:schemeClr val="accent6"/>
            </a:solidFill>
          </a:ln>
        </p:spPr>
      </p:pic>
    </p:spTree>
    <p:extLst>
      <p:ext uri="{BB962C8B-B14F-4D97-AF65-F5344CB8AC3E}">
        <p14:creationId xmlns:p14="http://schemas.microsoft.com/office/powerpoint/2010/main" val="3335716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35421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accent2"/>
                </a:solidFill>
                <a:effectLst/>
              </a:rPr>
              <a:t>free()</a:t>
            </a:r>
            <a:r>
              <a:rPr lang="en-US" altLang="en-US" sz="2800" dirty="0">
                <a:solidFill>
                  <a:srgbClr val="273239"/>
                </a:solidFill>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memory de-allocation</a:t>
            </a:r>
            <a:endParaRPr lang="en-US"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t>
            </a:r>
            <a:r>
              <a:rPr lang="en-US" b="1" i="0" dirty="0">
                <a:solidFill>
                  <a:srgbClr val="273239"/>
                </a:solidFill>
                <a:effectLst/>
              </a:rPr>
              <a:t>de-allocate</a:t>
            </a:r>
            <a:r>
              <a:rPr lang="en-US"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The memory allocated using functions malloc() and </a:t>
            </a:r>
            <a:r>
              <a:rPr lang="en-US" b="0" i="0" dirty="0" err="1">
                <a:solidFill>
                  <a:srgbClr val="273239"/>
                </a:solidFill>
                <a:effectLst/>
              </a:rPr>
              <a:t>calloc</a:t>
            </a:r>
            <a:r>
              <a:rPr lang="en-US" b="0" i="0" dirty="0">
                <a:solidFill>
                  <a:srgbClr val="273239"/>
                </a:solidFill>
                <a:effectLst/>
              </a:rPr>
              <a:t>()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helps to reduce wastage of memory by freeing it.</a:t>
            </a:r>
            <a:endParaRPr lang="en-US" b="1" i="0" dirty="0">
              <a:solidFill>
                <a:srgbClr val="273239"/>
              </a:solidFill>
              <a:effectLst/>
            </a:endParaRPr>
          </a:p>
        </p:txBody>
      </p:sp>
      <p:pic>
        <p:nvPicPr>
          <p:cNvPr id="3" name="Picture 2">
            <a:extLst>
              <a:ext uri="{FF2B5EF4-FFF2-40B4-BE49-F238E27FC236}">
                <a16:creationId xmlns:a16="http://schemas.microsoft.com/office/drawing/2014/main" id="{16DF8B67-0B5C-CE1C-31F6-CDF9F6E35FC7}"/>
              </a:ext>
            </a:extLst>
          </p:cNvPr>
          <p:cNvPicPr>
            <a:picLocks noChangeAspect="1"/>
          </p:cNvPicPr>
          <p:nvPr/>
        </p:nvPicPr>
        <p:blipFill>
          <a:blip r:embed="rId3"/>
          <a:stretch>
            <a:fillRect/>
          </a:stretch>
        </p:blipFill>
        <p:spPr>
          <a:xfrm>
            <a:off x="1255059" y="3195685"/>
            <a:ext cx="7252447" cy="3175657"/>
          </a:xfrm>
          <a:prstGeom prst="rect">
            <a:avLst/>
          </a:prstGeom>
        </p:spPr>
      </p:pic>
    </p:spTree>
    <p:extLst>
      <p:ext uri="{BB962C8B-B14F-4D97-AF65-F5344CB8AC3E}">
        <p14:creationId xmlns:p14="http://schemas.microsoft.com/office/powerpoint/2010/main" val="327330307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Memory Leak</a:t>
            </a:r>
            <a:r>
              <a:rPr lang="en-US" sz="2800" b="1" dirty="0">
                <a:solidFill>
                  <a:srgbClr val="273239"/>
                </a:solidFill>
                <a:latin typeface="Source Sans 3"/>
              </a:rPr>
              <a:t> </a:t>
            </a:r>
            <a:r>
              <a:rPr lang="en-US" sz="6000" b="1" dirty="0">
                <a:latin typeface="+mn-lt"/>
              </a:rPr>
              <a:t>&amp; How to avoid</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200" b="1" i="0" dirty="0">
              <a:solidFill>
                <a:srgbClr val="273239"/>
              </a:solidFill>
              <a:effectLst/>
            </a:endParaRPr>
          </a:p>
        </p:txBody>
      </p:sp>
      <p:pic>
        <p:nvPicPr>
          <p:cNvPr id="6" name="Picture 5">
            <a:extLst>
              <a:ext uri="{FF2B5EF4-FFF2-40B4-BE49-F238E27FC236}">
                <a16:creationId xmlns:a16="http://schemas.microsoft.com/office/drawing/2014/main" id="{6B5C8F7E-00F3-9C1D-53C2-A6098DC97DA3}"/>
              </a:ext>
            </a:extLst>
          </p:cNvPr>
          <p:cNvPicPr>
            <a:picLocks noChangeAspect="1"/>
          </p:cNvPicPr>
          <p:nvPr/>
        </p:nvPicPr>
        <p:blipFill>
          <a:blip r:embed="rId3"/>
          <a:stretch>
            <a:fillRect/>
          </a:stretch>
        </p:blipFill>
        <p:spPr>
          <a:xfrm>
            <a:off x="936963" y="2534007"/>
            <a:ext cx="3644002" cy="2461473"/>
          </a:xfrm>
          <a:prstGeom prst="rect">
            <a:avLst/>
          </a:prstGeom>
          <a:ln>
            <a:solidFill>
              <a:schemeClr val="accent2"/>
            </a:solidFill>
          </a:ln>
        </p:spPr>
      </p:pic>
      <p:pic>
        <p:nvPicPr>
          <p:cNvPr id="11" name="Picture 10">
            <a:extLst>
              <a:ext uri="{FF2B5EF4-FFF2-40B4-BE49-F238E27FC236}">
                <a16:creationId xmlns:a16="http://schemas.microsoft.com/office/drawing/2014/main" id="{86692FC2-998C-3CF7-6B80-69C2602198E3}"/>
              </a:ext>
            </a:extLst>
          </p:cNvPr>
          <p:cNvPicPr>
            <a:picLocks noChangeAspect="1"/>
          </p:cNvPicPr>
          <p:nvPr/>
        </p:nvPicPr>
        <p:blipFill>
          <a:blip r:embed="rId4"/>
          <a:stretch>
            <a:fillRect/>
          </a:stretch>
        </p:blipFill>
        <p:spPr>
          <a:xfrm>
            <a:off x="4854888" y="2534007"/>
            <a:ext cx="3970364" cy="2461473"/>
          </a:xfrm>
          <a:prstGeom prst="rect">
            <a:avLst/>
          </a:prstGeom>
          <a:ln>
            <a:solidFill>
              <a:schemeClr val="accent2"/>
            </a:solidFill>
          </a:ln>
        </p:spPr>
      </p:pic>
      <p:sp>
        <p:nvSpPr>
          <p:cNvPr id="13" name="TextBox 12">
            <a:extLst>
              <a:ext uri="{FF2B5EF4-FFF2-40B4-BE49-F238E27FC236}">
                <a16:creationId xmlns:a16="http://schemas.microsoft.com/office/drawing/2014/main" id="{D9DE5DCB-468C-2834-B4FB-3371A62FBE98}"/>
              </a:ext>
            </a:extLst>
          </p:cNvPr>
          <p:cNvSpPr txBox="1"/>
          <p:nvPr/>
        </p:nvSpPr>
        <p:spPr>
          <a:xfrm>
            <a:off x="667512" y="5465075"/>
            <a:ext cx="870957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15" name="TextBox 14">
            <a:extLst>
              <a:ext uri="{FF2B5EF4-FFF2-40B4-BE49-F238E27FC236}">
                <a16:creationId xmlns:a16="http://schemas.microsoft.com/office/drawing/2014/main" id="{4FE7B038-169F-EF36-B1ED-AAB699E652C8}"/>
              </a:ext>
            </a:extLst>
          </p:cNvPr>
          <p:cNvSpPr txBox="1"/>
          <p:nvPr/>
        </p:nvSpPr>
        <p:spPr>
          <a:xfrm>
            <a:off x="667512" y="5103407"/>
            <a:ext cx="6096000" cy="46166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400" b="1" i="0" dirty="0">
                <a:solidFill>
                  <a:schemeClr val="accent2"/>
                </a:solidFill>
                <a:effectLst/>
              </a:rPr>
              <a:t>The consequence of the memory leak</a:t>
            </a:r>
          </a:p>
        </p:txBody>
      </p:sp>
    </p:spTree>
    <p:extLst>
      <p:ext uri="{BB962C8B-B14F-4D97-AF65-F5344CB8AC3E}">
        <p14:creationId xmlns:p14="http://schemas.microsoft.com/office/powerpoint/2010/main" val="9844751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How to dynamically allocate a 2D array</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763F93-8B57-0BF4-A733-A3CA2195D3A4}"/>
              </a:ext>
            </a:extLst>
          </p:cNvPr>
          <p:cNvPicPr>
            <a:picLocks noChangeAspect="1"/>
          </p:cNvPicPr>
          <p:nvPr/>
        </p:nvPicPr>
        <p:blipFill>
          <a:blip r:embed="rId3"/>
          <a:stretch>
            <a:fillRect/>
          </a:stretch>
        </p:blipFill>
        <p:spPr>
          <a:xfrm>
            <a:off x="8715375" y="1898683"/>
            <a:ext cx="2787639" cy="1964019"/>
          </a:xfrm>
          <a:prstGeom prst="rect">
            <a:avLst/>
          </a:prstGeom>
        </p:spPr>
      </p:pic>
      <p:sp>
        <p:nvSpPr>
          <p:cNvPr id="6" name="TextBox 5">
            <a:extLst>
              <a:ext uri="{FF2B5EF4-FFF2-40B4-BE49-F238E27FC236}">
                <a16:creationId xmlns:a16="http://schemas.microsoft.com/office/drawing/2014/main" id="{7069DA6C-132F-5A58-6FED-A0A35C3E1B27}"/>
              </a:ext>
            </a:extLst>
          </p:cNvPr>
          <p:cNvSpPr txBox="1"/>
          <p:nvPr/>
        </p:nvSpPr>
        <p:spPr>
          <a:xfrm>
            <a:off x="688986" y="1898683"/>
            <a:ext cx="8026389" cy="369332"/>
          </a:xfrm>
          <a:prstGeom prst="rect">
            <a:avLst/>
          </a:prstGeom>
          <a:noFill/>
        </p:spPr>
        <p:txBody>
          <a:bodyPr wrap="square">
            <a:spAutoFit/>
          </a:bodyPr>
          <a:lstStyle/>
          <a:p>
            <a:r>
              <a:rPr lang="en-US" b="1" i="0" dirty="0">
                <a:solidFill>
                  <a:srgbClr val="273239"/>
                </a:solidFill>
                <a:effectLst/>
              </a:rPr>
              <a:t>1) Using a single pointer and a 1D array with pointer arithmetic</a:t>
            </a:r>
            <a:r>
              <a:rPr lang="en-US" b="0" i="0" dirty="0">
                <a:solidFill>
                  <a:srgbClr val="273239"/>
                </a:solidFill>
                <a:effectLst/>
              </a:rPr>
              <a:t> </a:t>
            </a:r>
            <a:endParaRPr lang="en-US" dirty="0"/>
          </a:p>
        </p:txBody>
      </p:sp>
      <p:pic>
        <p:nvPicPr>
          <p:cNvPr id="11" name="Picture 10">
            <a:extLst>
              <a:ext uri="{FF2B5EF4-FFF2-40B4-BE49-F238E27FC236}">
                <a16:creationId xmlns:a16="http://schemas.microsoft.com/office/drawing/2014/main" id="{2301B314-FD74-0A4A-0314-36E12D0E2612}"/>
              </a:ext>
            </a:extLst>
          </p:cNvPr>
          <p:cNvPicPr>
            <a:picLocks noChangeAspect="1"/>
          </p:cNvPicPr>
          <p:nvPr/>
        </p:nvPicPr>
        <p:blipFill>
          <a:blip r:embed="rId4"/>
          <a:stretch>
            <a:fillRect/>
          </a:stretch>
        </p:blipFill>
        <p:spPr>
          <a:xfrm>
            <a:off x="987021" y="2278104"/>
            <a:ext cx="3490262" cy="358171"/>
          </a:xfrm>
          <a:prstGeom prst="rect">
            <a:avLst/>
          </a:prstGeom>
        </p:spPr>
      </p:pic>
      <p:sp>
        <p:nvSpPr>
          <p:cNvPr id="13" name="TextBox 12">
            <a:extLst>
              <a:ext uri="{FF2B5EF4-FFF2-40B4-BE49-F238E27FC236}">
                <a16:creationId xmlns:a16="http://schemas.microsoft.com/office/drawing/2014/main" id="{CF971625-5A28-2D32-6404-3E17DFC0188B}"/>
              </a:ext>
            </a:extLst>
          </p:cNvPr>
          <p:cNvSpPr txBox="1"/>
          <p:nvPr/>
        </p:nvSpPr>
        <p:spPr>
          <a:xfrm>
            <a:off x="669036" y="5884890"/>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15" name="TextBox 14">
            <a:extLst>
              <a:ext uri="{FF2B5EF4-FFF2-40B4-BE49-F238E27FC236}">
                <a16:creationId xmlns:a16="http://schemas.microsoft.com/office/drawing/2014/main" id="{B602E549-FCD1-D241-E27C-CB7EC233F19C}"/>
              </a:ext>
            </a:extLst>
          </p:cNvPr>
          <p:cNvSpPr txBox="1"/>
          <p:nvPr/>
        </p:nvSpPr>
        <p:spPr>
          <a:xfrm>
            <a:off x="688986" y="2818270"/>
            <a:ext cx="6096000" cy="369332"/>
          </a:xfrm>
          <a:prstGeom prst="rect">
            <a:avLst/>
          </a:prstGeom>
          <a:noFill/>
        </p:spPr>
        <p:txBody>
          <a:bodyPr wrap="square">
            <a:spAutoFit/>
          </a:bodyPr>
          <a:lstStyle/>
          <a:p>
            <a:r>
              <a:rPr lang="en-US" b="1" i="0" dirty="0">
                <a:solidFill>
                  <a:srgbClr val="273239"/>
                </a:solidFill>
                <a:effectLst/>
              </a:rPr>
              <a:t>2) Using an array of pointers</a:t>
            </a:r>
            <a:r>
              <a:rPr lang="en-US" b="0" i="0" dirty="0">
                <a:solidFill>
                  <a:srgbClr val="273239"/>
                </a:solidFill>
                <a:effectLst/>
              </a:rPr>
              <a:t> </a:t>
            </a:r>
            <a:endParaRPr lang="en-US" dirty="0"/>
          </a:p>
        </p:txBody>
      </p:sp>
      <p:pic>
        <p:nvPicPr>
          <p:cNvPr id="17" name="Picture 16">
            <a:extLst>
              <a:ext uri="{FF2B5EF4-FFF2-40B4-BE49-F238E27FC236}">
                <a16:creationId xmlns:a16="http://schemas.microsoft.com/office/drawing/2014/main" id="{89E7DD4C-786E-BC8D-0EBF-D3398C35E857}"/>
              </a:ext>
            </a:extLst>
          </p:cNvPr>
          <p:cNvPicPr>
            <a:picLocks noChangeAspect="1"/>
          </p:cNvPicPr>
          <p:nvPr/>
        </p:nvPicPr>
        <p:blipFill>
          <a:blip r:embed="rId5"/>
          <a:stretch>
            <a:fillRect/>
          </a:stretch>
        </p:blipFill>
        <p:spPr>
          <a:xfrm>
            <a:off x="987021" y="3238855"/>
            <a:ext cx="3726503" cy="746825"/>
          </a:xfrm>
          <a:prstGeom prst="rect">
            <a:avLst/>
          </a:prstGeom>
        </p:spPr>
      </p:pic>
      <p:sp>
        <p:nvSpPr>
          <p:cNvPr id="19" name="TextBox 18">
            <a:extLst>
              <a:ext uri="{FF2B5EF4-FFF2-40B4-BE49-F238E27FC236}">
                <a16:creationId xmlns:a16="http://schemas.microsoft.com/office/drawing/2014/main" id="{2A97492D-77D2-05C6-BCBA-BB34047B4E35}"/>
              </a:ext>
            </a:extLst>
          </p:cNvPr>
          <p:cNvSpPr txBox="1"/>
          <p:nvPr/>
        </p:nvSpPr>
        <p:spPr>
          <a:xfrm>
            <a:off x="688986" y="3985680"/>
            <a:ext cx="6096000" cy="369332"/>
          </a:xfrm>
          <a:prstGeom prst="rect">
            <a:avLst/>
          </a:prstGeom>
          <a:noFill/>
        </p:spPr>
        <p:txBody>
          <a:bodyPr wrap="square">
            <a:spAutoFit/>
          </a:bodyPr>
          <a:lstStyle/>
          <a:p>
            <a:r>
              <a:rPr lang="en-US" b="1" i="0" dirty="0">
                <a:solidFill>
                  <a:srgbClr val="273239"/>
                </a:solidFill>
                <a:effectLst/>
              </a:rPr>
              <a:t>3) Using pointer to a pointer</a:t>
            </a:r>
            <a:r>
              <a:rPr lang="en-US" b="0" i="0" dirty="0">
                <a:solidFill>
                  <a:srgbClr val="273239"/>
                </a:solidFill>
                <a:effectLst/>
              </a:rPr>
              <a:t> </a:t>
            </a:r>
            <a:endParaRPr lang="en-US" dirty="0"/>
          </a:p>
        </p:txBody>
      </p:sp>
      <p:pic>
        <p:nvPicPr>
          <p:cNvPr id="21" name="Picture 20">
            <a:extLst>
              <a:ext uri="{FF2B5EF4-FFF2-40B4-BE49-F238E27FC236}">
                <a16:creationId xmlns:a16="http://schemas.microsoft.com/office/drawing/2014/main" id="{387A64E3-87EC-B1F1-E9DF-87273DF8BD8F}"/>
              </a:ext>
            </a:extLst>
          </p:cNvPr>
          <p:cNvPicPr>
            <a:picLocks noChangeAspect="1"/>
          </p:cNvPicPr>
          <p:nvPr/>
        </p:nvPicPr>
        <p:blipFill>
          <a:blip r:embed="rId6"/>
          <a:stretch>
            <a:fillRect/>
          </a:stretch>
        </p:blipFill>
        <p:spPr>
          <a:xfrm>
            <a:off x="987021" y="4347392"/>
            <a:ext cx="3726503" cy="754445"/>
          </a:xfrm>
          <a:prstGeom prst="rect">
            <a:avLst/>
          </a:prstGeom>
        </p:spPr>
      </p:pic>
      <p:sp>
        <p:nvSpPr>
          <p:cNvPr id="23" name="TextBox 22">
            <a:extLst>
              <a:ext uri="{FF2B5EF4-FFF2-40B4-BE49-F238E27FC236}">
                <a16:creationId xmlns:a16="http://schemas.microsoft.com/office/drawing/2014/main" id="{1146BC97-F276-955E-E79E-2256A88BBBE3}"/>
              </a:ext>
            </a:extLst>
          </p:cNvPr>
          <p:cNvSpPr txBox="1"/>
          <p:nvPr/>
        </p:nvSpPr>
        <p:spPr>
          <a:xfrm>
            <a:off x="669036" y="5091037"/>
            <a:ext cx="6096000" cy="369332"/>
          </a:xfrm>
          <a:prstGeom prst="rect">
            <a:avLst/>
          </a:prstGeom>
          <a:noFill/>
        </p:spPr>
        <p:txBody>
          <a:bodyPr wrap="square">
            <a:spAutoFit/>
          </a:bodyPr>
          <a:lstStyle/>
          <a:p>
            <a:r>
              <a:rPr lang="en-US" b="1" dirty="0">
                <a:solidFill>
                  <a:srgbClr val="273239"/>
                </a:solidFill>
              </a:rPr>
              <a:t>4</a:t>
            </a:r>
            <a:r>
              <a:rPr lang="en-US" b="1" i="0" dirty="0">
                <a:solidFill>
                  <a:srgbClr val="273239"/>
                </a:solidFill>
                <a:effectLst/>
              </a:rPr>
              <a:t>) …..</a:t>
            </a:r>
            <a:endParaRPr lang="en-US" dirty="0"/>
          </a:p>
        </p:txBody>
      </p:sp>
    </p:spTree>
    <p:extLst>
      <p:ext uri="{BB962C8B-B14F-4D97-AF65-F5344CB8AC3E}">
        <p14:creationId xmlns:p14="http://schemas.microsoft.com/office/powerpoint/2010/main" val="1906654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5400" b="1" dirty="0"/>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6" y="2660904"/>
            <a:ext cx="4818888" cy="3547872"/>
          </a:xfrm>
        </p:spPr>
        <p:txBody>
          <a:bodyPr anchor="t">
            <a:normAutofit/>
          </a:bodyPr>
          <a:lstStyle/>
          <a:p>
            <a:pPr marL="0" indent="0">
              <a:buNone/>
            </a:pPr>
            <a:r>
              <a:rPr lang="en-IN" sz="2200"/>
              <a:t>Please Like, Subscribe and Comment.</a:t>
            </a:r>
            <a:endParaRPr lang="en-IN" sz="2200" dirty="0"/>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20856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700"/>
                                        <p:tgtEl>
                                          <p:spTgt spid="1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A Dynamically Growing Array is a type of dynamic array, which can automatically grow in size to store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C language only has static arrays whose size should be known at compile time &amp; cannot be changed after declaration. </a:t>
            </a:r>
          </a:p>
        </p:txBody>
      </p:sp>
      <p:sp>
        <p:nvSpPr>
          <p:cNvPr id="4" name="TextBox 3">
            <a:extLst>
              <a:ext uri="{FF2B5EF4-FFF2-40B4-BE49-F238E27FC236}">
                <a16:creationId xmlns:a16="http://schemas.microsoft.com/office/drawing/2014/main" id="{CFFCE9F4-90BD-6038-3985-5EDB2D012830}"/>
              </a:ext>
            </a:extLst>
          </p:cNvPr>
          <p:cNvSpPr txBox="1"/>
          <p:nvPr/>
        </p:nvSpPr>
        <p:spPr>
          <a:xfrm>
            <a:off x="667512" y="2408759"/>
            <a:ext cx="6432536" cy="1015663"/>
          </a:xfrm>
          <a:prstGeom prst="rect">
            <a:avLst/>
          </a:prstGeom>
          <a:noFill/>
        </p:spPr>
        <p:txBody>
          <a:bodyPr wrap="square">
            <a:spAutoFit/>
          </a:bodyPr>
          <a:lstStyle/>
          <a:p>
            <a:pPr algn="l" fontAlgn="base"/>
            <a:r>
              <a:rPr lang="en-US" sz="2800" b="1" i="0" dirty="0">
                <a:solidFill>
                  <a:schemeClr val="accent2"/>
                </a:solidFill>
                <a:effectLst/>
              </a:rPr>
              <a:t>Basic Principle</a:t>
            </a:r>
          </a:p>
          <a:p>
            <a:pPr marL="285750" indent="-285750" algn="l" fontAlgn="base">
              <a:buFont typeface="Wingdings" panose="05000000000000000000" pitchFamily="2" charset="2"/>
              <a:buChar char="Ø"/>
            </a:pPr>
            <a:r>
              <a:rPr lang="en-US" sz="1600" b="0" i="0" dirty="0">
                <a:solidFill>
                  <a:srgbClr val="273239"/>
                </a:solidFill>
                <a:effectLst/>
              </a:rPr>
              <a:t>Array </a:t>
            </a:r>
            <a:r>
              <a:rPr lang="en-US" sz="1600" dirty="0">
                <a:solidFill>
                  <a:srgbClr val="273239"/>
                </a:solidFill>
              </a:rPr>
              <a:t>should </a:t>
            </a:r>
            <a:r>
              <a:rPr lang="en-US" sz="1600" b="0" i="0" dirty="0">
                <a:solidFill>
                  <a:srgbClr val="273239"/>
                </a:solidFill>
                <a:effectLst/>
              </a:rPr>
              <a:t>allow the users to allocate memory at runtime and also change the allocated size afterward.</a:t>
            </a:r>
          </a:p>
        </p:txBody>
      </p:sp>
      <p:pic>
        <p:nvPicPr>
          <p:cNvPr id="6" name="Picture 5">
            <a:extLst>
              <a:ext uri="{FF2B5EF4-FFF2-40B4-BE49-F238E27FC236}">
                <a16:creationId xmlns:a16="http://schemas.microsoft.com/office/drawing/2014/main" id="{433D4974-CAEA-58FD-976E-94BBD04DE155}"/>
              </a:ext>
            </a:extLst>
          </p:cNvPr>
          <p:cNvPicPr>
            <a:picLocks noChangeAspect="1"/>
          </p:cNvPicPr>
          <p:nvPr/>
        </p:nvPicPr>
        <p:blipFill>
          <a:blip r:embed="rId3"/>
          <a:stretch>
            <a:fillRect/>
          </a:stretch>
        </p:blipFill>
        <p:spPr>
          <a:xfrm>
            <a:off x="7037294" y="2415116"/>
            <a:ext cx="5154706" cy="2433741"/>
          </a:xfrm>
          <a:prstGeom prst="rect">
            <a:avLst/>
          </a:prstGeom>
        </p:spPr>
      </p:pic>
      <p:sp>
        <p:nvSpPr>
          <p:cNvPr id="13" name="TextBox 12">
            <a:extLst>
              <a:ext uri="{FF2B5EF4-FFF2-40B4-BE49-F238E27FC236}">
                <a16:creationId xmlns:a16="http://schemas.microsoft.com/office/drawing/2014/main" id="{0B2765E5-AFCC-50BB-2C91-5E08784CA302}"/>
              </a:ext>
            </a:extLst>
          </p:cNvPr>
          <p:cNvSpPr txBox="1"/>
          <p:nvPr/>
        </p:nvSpPr>
        <p:spPr>
          <a:xfrm>
            <a:off x="664463" y="3402307"/>
            <a:ext cx="6432537" cy="2246769"/>
          </a:xfrm>
          <a:prstGeom prst="rect">
            <a:avLst/>
          </a:prstGeom>
          <a:noFill/>
        </p:spPr>
        <p:txBody>
          <a:bodyPr wrap="square">
            <a:spAutoFit/>
          </a:bodyPr>
          <a:lstStyle/>
          <a:p>
            <a:pPr fontAlgn="base"/>
            <a:r>
              <a:rPr lang="en-US" sz="2800" b="1" dirty="0">
                <a:solidFill>
                  <a:schemeClr val="accent2"/>
                </a:solidFill>
              </a:rPr>
              <a:t>Working</a:t>
            </a:r>
            <a:endParaRPr lang="en-US" sz="1600" b="0" i="0" dirty="0">
              <a:solidFill>
                <a:srgbClr val="273239"/>
              </a:solidFill>
              <a:effectLst/>
            </a:endParaRPr>
          </a:p>
          <a:p>
            <a:pPr marL="285750" indent="-285750" algn="l" fontAlgn="base">
              <a:buFont typeface="Wingdings" panose="05000000000000000000" pitchFamily="2" charset="2"/>
              <a:buChar char="§"/>
            </a:pPr>
            <a:r>
              <a:rPr lang="en-US" sz="1600" b="0" i="0" dirty="0">
                <a:solidFill>
                  <a:srgbClr val="273239"/>
                </a:solidFill>
                <a:effectLst/>
              </a:rPr>
              <a:t>The initial size of the newly created array would be small.</a:t>
            </a:r>
          </a:p>
          <a:p>
            <a:pPr marL="285750" indent="-285750" algn="l" fontAlgn="base">
              <a:buFont typeface="Wingdings" panose="05000000000000000000" pitchFamily="2" charset="2"/>
              <a:buChar char="§"/>
            </a:pPr>
            <a:r>
              <a:rPr lang="en-US" sz="1600" b="0" i="0" dirty="0">
                <a:solidFill>
                  <a:srgbClr val="273239"/>
                </a:solidFill>
                <a:effectLst/>
              </a:rPr>
              <a:t>Different functions would provide all the basic operations that a conventional array provides.</a:t>
            </a:r>
          </a:p>
          <a:p>
            <a:pPr marL="285750" indent="-285750" algn="l" fontAlgn="base">
              <a:buFont typeface="Wingdings" panose="05000000000000000000" pitchFamily="2" charset="2"/>
              <a:buChar char="§"/>
            </a:pPr>
            <a:r>
              <a:rPr lang="en-US" sz="1600" b="0" i="0" dirty="0">
                <a:solidFill>
                  <a:srgbClr val="273239"/>
                </a:solidFill>
                <a:effectLst/>
              </a:rPr>
              <a:t>When the array runs out of space, the capacity would be doubled by using </a:t>
            </a:r>
            <a:r>
              <a:rPr lang="en-US" sz="1600" b="0" i="0" dirty="0" err="1">
                <a:solidFill>
                  <a:srgbClr val="273239"/>
                </a:solidFill>
                <a:effectLst/>
              </a:rPr>
              <a:t>realloc</a:t>
            </a:r>
            <a:r>
              <a:rPr lang="en-US" sz="1600" b="0" i="0" dirty="0">
                <a:solidFill>
                  <a:srgbClr val="273239"/>
                </a:solidFill>
                <a:effectLst/>
              </a:rPr>
              <a:t>() to reallocate the array.</a:t>
            </a:r>
          </a:p>
          <a:p>
            <a:pPr marL="285750" indent="-285750" algn="l" fontAlgn="base">
              <a:buFont typeface="Wingdings" panose="05000000000000000000" pitchFamily="2" charset="2"/>
              <a:buChar char="§"/>
            </a:pPr>
            <a:r>
              <a:rPr lang="en-US" sz="1600" b="0" i="0" dirty="0">
                <a:solidFill>
                  <a:srgbClr val="273239"/>
                </a:solidFill>
                <a:effectLst/>
              </a:rPr>
              <a:t>After we have done our task involving the array, clear the memory using free().</a:t>
            </a:r>
          </a:p>
        </p:txBody>
      </p:sp>
      <p:sp>
        <p:nvSpPr>
          <p:cNvPr id="14" name="TextBox 13">
            <a:extLst>
              <a:ext uri="{FF2B5EF4-FFF2-40B4-BE49-F238E27FC236}">
                <a16:creationId xmlns:a16="http://schemas.microsoft.com/office/drawing/2014/main" id="{260423DD-4E6D-B14A-858C-63C4CDBCDC87}"/>
              </a:ext>
            </a:extLst>
          </p:cNvPr>
          <p:cNvSpPr txBox="1"/>
          <p:nvPr/>
        </p:nvSpPr>
        <p:spPr>
          <a:xfrm>
            <a:off x="664463" y="5884206"/>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Tree>
    <p:extLst>
      <p:ext uri="{BB962C8B-B14F-4D97-AF65-F5344CB8AC3E}">
        <p14:creationId xmlns:p14="http://schemas.microsoft.com/office/powerpoint/2010/main" val="318272575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3C6F90-0945-AB41-ECA7-21C528FFF9BA}"/>
              </a:ext>
            </a:extLst>
          </p:cNvPr>
          <p:cNvSpPr txBox="1"/>
          <p:nvPr/>
        </p:nvSpPr>
        <p:spPr>
          <a:xfrm>
            <a:off x="669036" y="1716486"/>
            <a:ext cx="8591505" cy="1354217"/>
          </a:xfrm>
          <a:prstGeom prst="rect">
            <a:avLst/>
          </a:prstGeom>
          <a:noFill/>
        </p:spPr>
        <p:txBody>
          <a:bodyPr wrap="square">
            <a:spAutoFit/>
          </a:bodyPr>
          <a:lstStyle/>
          <a:p>
            <a:pPr algn="l" fontAlgn="base"/>
            <a:r>
              <a:rPr lang="en-US" sz="2800" b="1" i="0" dirty="0">
                <a:solidFill>
                  <a:schemeClr val="accent2"/>
                </a:solidFill>
                <a:effectLst/>
              </a:rPr>
              <a:t>Components of Dynamically Growing Array</a:t>
            </a:r>
          </a:p>
          <a:p>
            <a:pPr marL="342900" indent="-342900" algn="l" fontAlgn="base">
              <a:buFont typeface="+mj-lt"/>
              <a:buAutoNum type="arabicPeriod"/>
            </a:pPr>
            <a:r>
              <a:rPr lang="en-US" b="1" i="0" dirty="0" err="1">
                <a:solidFill>
                  <a:srgbClr val="273239"/>
                </a:solidFill>
                <a:effectLst/>
              </a:rPr>
              <a:t>dynamic_array</a:t>
            </a:r>
            <a:r>
              <a:rPr lang="en-US" b="1" i="0" dirty="0">
                <a:solidFill>
                  <a:srgbClr val="273239"/>
                </a:solidFill>
                <a:effectLst/>
              </a:rPr>
              <a:t>: </a:t>
            </a:r>
            <a:r>
              <a:rPr lang="en-US" b="0" i="0" dirty="0">
                <a:solidFill>
                  <a:srgbClr val="273239"/>
                </a:solidFill>
                <a:effectLst/>
              </a:rPr>
              <a:t>The base structure for the dynamically growing array.</a:t>
            </a:r>
          </a:p>
          <a:p>
            <a:pPr marL="342900" indent="-342900" algn="l" fontAlgn="base">
              <a:buFont typeface="+mj-lt"/>
              <a:buAutoNum type="arabicPeriod"/>
            </a:pPr>
            <a:r>
              <a:rPr lang="en-US" b="1" i="0" dirty="0" err="1">
                <a:solidFill>
                  <a:srgbClr val="273239"/>
                </a:solidFill>
                <a:effectLst/>
              </a:rPr>
              <a:t>arrayInit</a:t>
            </a:r>
            <a:r>
              <a:rPr lang="en-US" b="1" i="0" dirty="0">
                <a:solidFill>
                  <a:srgbClr val="273239"/>
                </a:solidFill>
                <a:effectLst/>
              </a:rPr>
              <a:t>(): </a:t>
            </a:r>
            <a:r>
              <a:rPr lang="en-US" b="0" i="0" dirty="0">
                <a:solidFill>
                  <a:srgbClr val="273239"/>
                </a:solidFill>
                <a:effectLst/>
              </a:rPr>
              <a:t>This function is to initialize the array.</a:t>
            </a:r>
          </a:p>
          <a:p>
            <a:pPr marL="342900" indent="-342900" algn="l" fontAlgn="base">
              <a:buFont typeface="+mj-lt"/>
              <a:buAutoNum type="arabicPeriod"/>
            </a:pPr>
            <a:r>
              <a:rPr lang="en-US" b="1" i="0" dirty="0" err="1">
                <a:solidFill>
                  <a:srgbClr val="273239"/>
                </a:solidFill>
                <a:effectLst/>
              </a:rPr>
              <a:t>deleteArr</a:t>
            </a:r>
            <a:r>
              <a:rPr lang="en-US" b="1" i="0" dirty="0">
                <a:solidFill>
                  <a:srgbClr val="273239"/>
                </a:solidFill>
                <a:effectLst/>
              </a:rPr>
              <a:t>(): </a:t>
            </a:r>
            <a:r>
              <a:rPr lang="en-US" b="0" i="0" dirty="0">
                <a:solidFill>
                  <a:srgbClr val="273239"/>
                </a:solidFill>
                <a:effectLst/>
              </a:rPr>
              <a:t>This function is for freeing the memory once we are done with the array.</a:t>
            </a:r>
          </a:p>
        </p:txBody>
      </p:sp>
      <p:pic>
        <p:nvPicPr>
          <p:cNvPr id="11" name="Picture 10">
            <a:extLst>
              <a:ext uri="{FF2B5EF4-FFF2-40B4-BE49-F238E27FC236}">
                <a16:creationId xmlns:a16="http://schemas.microsoft.com/office/drawing/2014/main" id="{75AAA94E-D3B7-4538-11F2-64810F6FD0A4}"/>
              </a:ext>
            </a:extLst>
          </p:cNvPr>
          <p:cNvPicPr>
            <a:picLocks noChangeAspect="1"/>
          </p:cNvPicPr>
          <p:nvPr/>
        </p:nvPicPr>
        <p:blipFill>
          <a:blip r:embed="rId3"/>
          <a:stretch>
            <a:fillRect/>
          </a:stretch>
        </p:blipFill>
        <p:spPr>
          <a:xfrm>
            <a:off x="9260540" y="1862181"/>
            <a:ext cx="2262424" cy="1908215"/>
          </a:xfrm>
          <a:prstGeom prst="rect">
            <a:avLst/>
          </a:prstGeom>
        </p:spPr>
      </p:pic>
      <p:sp>
        <p:nvSpPr>
          <p:cNvPr id="18" name="TextBox 17">
            <a:extLst>
              <a:ext uri="{FF2B5EF4-FFF2-40B4-BE49-F238E27FC236}">
                <a16:creationId xmlns:a16="http://schemas.microsoft.com/office/drawing/2014/main" id="{5CACBC7C-6814-818C-7DD3-16DE88CA68C9}"/>
              </a:ext>
            </a:extLst>
          </p:cNvPr>
          <p:cNvSpPr txBox="1"/>
          <p:nvPr/>
        </p:nvSpPr>
        <p:spPr>
          <a:xfrm>
            <a:off x="669035" y="3471346"/>
            <a:ext cx="8591505" cy="1908215"/>
          </a:xfrm>
          <a:prstGeom prst="rect">
            <a:avLst/>
          </a:prstGeom>
          <a:noFill/>
        </p:spPr>
        <p:txBody>
          <a:bodyPr wrap="square">
            <a:spAutoFit/>
          </a:bodyPr>
          <a:lstStyle/>
          <a:p>
            <a:pPr algn="l" fontAlgn="base"/>
            <a:r>
              <a:rPr lang="en-US" sz="2800" b="1" dirty="0">
                <a:solidFill>
                  <a:schemeClr val="accent2"/>
                </a:solidFill>
              </a:rPr>
              <a:t>Basic Operations</a:t>
            </a:r>
          </a:p>
          <a:p>
            <a:pPr marL="342900" indent="-342900" algn="l" fontAlgn="base">
              <a:buFont typeface="+mj-lt"/>
              <a:buAutoNum type="arabicPeriod"/>
            </a:pPr>
            <a:r>
              <a:rPr lang="en-US" b="1" i="0" dirty="0" err="1">
                <a:solidFill>
                  <a:srgbClr val="273239"/>
                </a:solidFill>
                <a:effectLst/>
              </a:rPr>
              <a:t>insertItem</a:t>
            </a:r>
            <a:r>
              <a:rPr lang="en-US" b="1" i="0" dirty="0">
                <a:solidFill>
                  <a:srgbClr val="273239"/>
                </a:solidFill>
                <a:effectLst/>
              </a:rPr>
              <a:t>(): </a:t>
            </a:r>
            <a:r>
              <a:rPr lang="en-US" b="0" i="0" dirty="0">
                <a:solidFill>
                  <a:srgbClr val="273239"/>
                </a:solidFill>
                <a:effectLst/>
              </a:rPr>
              <a:t>For inserting an element at the end of the array</a:t>
            </a:r>
          </a:p>
          <a:p>
            <a:pPr marL="342900" indent="-342900" algn="l" fontAlgn="base">
              <a:buFont typeface="+mj-lt"/>
              <a:buAutoNum type="arabicPeriod"/>
            </a:pPr>
            <a:r>
              <a:rPr lang="en-US" b="1" i="0" dirty="0" err="1">
                <a:solidFill>
                  <a:srgbClr val="273239"/>
                </a:solidFill>
                <a:effectLst/>
              </a:rPr>
              <a:t>getItem</a:t>
            </a:r>
            <a:r>
              <a:rPr lang="en-US" b="1" i="0" dirty="0">
                <a:solidFill>
                  <a:srgbClr val="273239"/>
                </a:solidFill>
                <a:effectLst/>
              </a:rPr>
              <a:t>():</a:t>
            </a:r>
            <a:r>
              <a:rPr lang="en-US" b="0" i="0" dirty="0">
                <a:solidFill>
                  <a:srgbClr val="273239"/>
                </a:solidFill>
                <a:effectLst/>
              </a:rPr>
              <a:t> For retrieving the element at the given index</a:t>
            </a:r>
          </a:p>
          <a:p>
            <a:pPr marL="342900" indent="-342900" algn="l" fontAlgn="base">
              <a:buFont typeface="+mj-lt"/>
              <a:buAutoNum type="arabicPeriod"/>
            </a:pPr>
            <a:r>
              <a:rPr lang="en-US" b="1" i="0" dirty="0" err="1">
                <a:solidFill>
                  <a:srgbClr val="273239"/>
                </a:solidFill>
                <a:effectLst/>
              </a:rPr>
              <a:t>updateItem</a:t>
            </a:r>
            <a:r>
              <a:rPr lang="en-US" b="1" i="0" dirty="0">
                <a:solidFill>
                  <a:srgbClr val="273239"/>
                </a:solidFill>
                <a:effectLst/>
              </a:rPr>
              <a:t>(): </a:t>
            </a:r>
            <a:r>
              <a:rPr lang="en-US" b="0" i="0" dirty="0">
                <a:solidFill>
                  <a:srgbClr val="273239"/>
                </a:solidFill>
                <a:effectLst/>
              </a:rPr>
              <a:t>For updating an element at that given index of the array</a:t>
            </a:r>
          </a:p>
          <a:p>
            <a:pPr marL="342900" indent="-342900" algn="l" fontAlgn="base">
              <a:buFont typeface="+mj-lt"/>
              <a:buAutoNum type="arabicPeriod"/>
            </a:pPr>
            <a:r>
              <a:rPr lang="en-US" b="1" i="0" dirty="0" err="1">
                <a:solidFill>
                  <a:srgbClr val="273239"/>
                </a:solidFill>
                <a:effectLst/>
              </a:rPr>
              <a:t>printItem</a:t>
            </a:r>
            <a:r>
              <a:rPr lang="en-US" b="1" i="0" dirty="0">
                <a:solidFill>
                  <a:srgbClr val="273239"/>
                </a:solidFill>
                <a:effectLst/>
              </a:rPr>
              <a:t>(): </a:t>
            </a:r>
            <a:r>
              <a:rPr lang="en-US" b="0" i="0" dirty="0">
                <a:solidFill>
                  <a:srgbClr val="273239"/>
                </a:solidFill>
                <a:effectLst/>
              </a:rPr>
              <a:t>For printing all the elements of the array</a:t>
            </a:r>
          </a:p>
          <a:p>
            <a:pPr marL="342900" indent="-342900" algn="l" fontAlgn="base">
              <a:buFont typeface="+mj-lt"/>
              <a:buAutoNum type="arabicPeriod"/>
            </a:pPr>
            <a:r>
              <a:rPr lang="en-US" b="1" i="0" dirty="0" err="1">
                <a:solidFill>
                  <a:srgbClr val="273239"/>
                </a:solidFill>
                <a:effectLst/>
              </a:rPr>
              <a:t>deleteItem</a:t>
            </a:r>
            <a:r>
              <a:rPr lang="en-US" b="1" i="0" dirty="0">
                <a:solidFill>
                  <a:srgbClr val="273239"/>
                </a:solidFill>
                <a:effectLst/>
              </a:rPr>
              <a:t>(): </a:t>
            </a:r>
            <a:r>
              <a:rPr lang="en-US" b="0" i="0" dirty="0">
                <a:solidFill>
                  <a:srgbClr val="273239"/>
                </a:solidFill>
                <a:effectLst/>
              </a:rPr>
              <a:t>For deleting an element of the array at the given index</a:t>
            </a:r>
          </a:p>
        </p:txBody>
      </p:sp>
      <p:sp>
        <p:nvSpPr>
          <p:cNvPr id="19" name="TextBox 18">
            <a:extLst>
              <a:ext uri="{FF2B5EF4-FFF2-40B4-BE49-F238E27FC236}">
                <a16:creationId xmlns:a16="http://schemas.microsoft.com/office/drawing/2014/main" id="{CCF241D4-3E43-FEFD-105C-5A8F3EDE6665}"/>
              </a:ext>
            </a:extLst>
          </p:cNvPr>
          <p:cNvSpPr txBox="1"/>
          <p:nvPr/>
        </p:nvSpPr>
        <p:spPr>
          <a:xfrm>
            <a:off x="669035" y="5884206"/>
            <a:ext cx="3321334"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Tree>
    <p:extLst>
      <p:ext uri="{BB962C8B-B14F-4D97-AF65-F5344CB8AC3E}">
        <p14:creationId xmlns:p14="http://schemas.microsoft.com/office/powerpoint/2010/main" val="2165166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613376" y="386930"/>
            <a:ext cx="10323952"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335FF80-5E64-3438-8BBB-0C61BB03D45C}"/>
              </a:ext>
            </a:extLst>
          </p:cNvPr>
          <p:cNvPicPr>
            <a:picLocks noChangeAspect="1"/>
          </p:cNvPicPr>
          <p:nvPr/>
        </p:nvPicPr>
        <p:blipFill>
          <a:blip r:embed="rId2"/>
          <a:stretch>
            <a:fillRect/>
          </a:stretch>
        </p:blipFill>
        <p:spPr>
          <a:xfrm>
            <a:off x="430307" y="2203079"/>
            <a:ext cx="7817222" cy="4267991"/>
          </a:xfrm>
          <a:prstGeom prst="rect">
            <a:avLst/>
          </a:prstGeom>
        </p:spPr>
      </p:pic>
    </p:spTree>
    <p:extLst>
      <p:ext uri="{BB962C8B-B14F-4D97-AF65-F5344CB8AC3E}">
        <p14:creationId xmlns:p14="http://schemas.microsoft.com/office/powerpoint/2010/main" val="31683020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pic>
        <p:nvPicPr>
          <p:cNvPr id="3" name="Picture 2">
            <a:extLst>
              <a:ext uri="{FF2B5EF4-FFF2-40B4-BE49-F238E27FC236}">
                <a16:creationId xmlns:a16="http://schemas.microsoft.com/office/drawing/2014/main" id="{58612162-7A78-8100-1140-203CF75D8107}"/>
              </a:ext>
            </a:extLst>
          </p:cNvPr>
          <p:cNvPicPr>
            <a:picLocks noChangeAspect="1"/>
          </p:cNvPicPr>
          <p:nvPr/>
        </p:nvPicPr>
        <p:blipFill>
          <a:blip r:embed="rId8"/>
          <a:stretch>
            <a:fillRect/>
          </a:stretch>
        </p:blipFill>
        <p:spPr>
          <a:xfrm rot="5400000">
            <a:off x="10981716" y="3694728"/>
            <a:ext cx="1292462" cy="948335"/>
          </a:xfrm>
          <a:prstGeom prst="rect">
            <a:avLst/>
          </a:prstGeom>
        </p:spPr>
      </p:pic>
      <p:pic>
        <p:nvPicPr>
          <p:cNvPr id="17" name="Picture 16">
            <a:extLst>
              <a:ext uri="{FF2B5EF4-FFF2-40B4-BE49-F238E27FC236}">
                <a16:creationId xmlns:a16="http://schemas.microsoft.com/office/drawing/2014/main" id="{CCBC3F7D-65BC-E741-8CB3-CE4485B2646E}"/>
              </a:ext>
            </a:extLst>
          </p:cNvPr>
          <p:cNvPicPr>
            <a:picLocks noChangeAspect="1"/>
          </p:cNvPicPr>
          <p:nvPr/>
        </p:nvPicPr>
        <p:blipFill>
          <a:blip r:embed="rId9"/>
          <a:stretch>
            <a:fillRect/>
          </a:stretch>
        </p:blipFill>
        <p:spPr>
          <a:xfrm>
            <a:off x="5195024" y="3815417"/>
            <a:ext cx="3853852" cy="1398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637544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Pre</a:t>
            </a:r>
            <a:r>
              <a:rPr lang="en-US" sz="5400" b="1" dirty="0">
                <a:latin typeface="+mn-lt"/>
              </a:rPr>
              <a:t>processors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744543A-5D32-F6B1-B9B7-EA8FEB0FDC2C}"/>
              </a:ext>
            </a:extLst>
          </p:cNvPr>
          <p:cNvPicPr>
            <a:picLocks noChangeAspect="1"/>
          </p:cNvPicPr>
          <p:nvPr/>
        </p:nvPicPr>
        <p:blipFill>
          <a:blip r:embed="rId6"/>
          <a:stretch>
            <a:fillRect/>
          </a:stretch>
        </p:blipFill>
        <p:spPr>
          <a:xfrm>
            <a:off x="1003805" y="2246658"/>
            <a:ext cx="5916435" cy="4055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F87AAA9-BA7D-6BCF-C3FB-F8FFD56AC8D8}"/>
              </a:ext>
            </a:extLst>
          </p:cNvPr>
          <p:cNvPicPr>
            <a:picLocks noChangeAspect="1"/>
          </p:cNvPicPr>
          <p:nvPr/>
        </p:nvPicPr>
        <p:blipFill>
          <a:blip r:embed="rId7"/>
          <a:stretch>
            <a:fillRect/>
          </a:stretch>
        </p:blipFill>
        <p:spPr>
          <a:xfrm rot="19770868">
            <a:off x="4335077" y="2591292"/>
            <a:ext cx="2517866" cy="2034668"/>
          </a:xfrm>
          <a:prstGeom prst="rect">
            <a:avLst/>
          </a:prstGeom>
          <a:ln>
            <a:noFill/>
          </a:ln>
          <a:effectLst>
            <a:softEdge rad="112500"/>
          </a:effectLst>
        </p:spPr>
      </p:pic>
      <p:sp>
        <p:nvSpPr>
          <p:cNvPr id="12" name="Rectangle: Rounded Corners 11">
            <a:extLst>
              <a:ext uri="{FF2B5EF4-FFF2-40B4-BE49-F238E27FC236}">
                <a16:creationId xmlns:a16="http://schemas.microsoft.com/office/drawing/2014/main" id="{26727245-5ACB-D5A0-26B8-0CACA496BA7F}"/>
              </a:ext>
            </a:extLst>
          </p:cNvPr>
          <p:cNvSpPr/>
          <p:nvPr/>
        </p:nvSpPr>
        <p:spPr>
          <a:xfrm>
            <a:off x="1552801" y="1602100"/>
            <a:ext cx="1199520"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Macros</a:t>
            </a:r>
            <a:endParaRPr lang="en-US" b="1" dirty="0"/>
          </a:p>
        </p:txBody>
      </p:sp>
      <p:sp>
        <p:nvSpPr>
          <p:cNvPr id="13" name="Rectangle: Rounded Corners 12">
            <a:extLst>
              <a:ext uri="{FF2B5EF4-FFF2-40B4-BE49-F238E27FC236}">
                <a16:creationId xmlns:a16="http://schemas.microsoft.com/office/drawing/2014/main" id="{92BA9262-F674-BB32-5A1A-946D50206676}"/>
              </a:ext>
            </a:extLst>
          </p:cNvPr>
          <p:cNvSpPr/>
          <p:nvPr/>
        </p:nvSpPr>
        <p:spPr>
          <a:xfrm>
            <a:off x="3493359" y="1604636"/>
            <a:ext cx="2100651"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Inclusion</a:t>
            </a:r>
            <a:endParaRPr lang="en-US" b="1" dirty="0"/>
          </a:p>
        </p:txBody>
      </p:sp>
      <p:pic>
        <p:nvPicPr>
          <p:cNvPr id="21" name="Picture 20">
            <a:extLst>
              <a:ext uri="{FF2B5EF4-FFF2-40B4-BE49-F238E27FC236}">
                <a16:creationId xmlns:a16="http://schemas.microsoft.com/office/drawing/2014/main" id="{FA88E6DB-0D17-034E-88E6-02D8FEA4B934}"/>
              </a:ext>
            </a:extLst>
          </p:cNvPr>
          <p:cNvPicPr>
            <a:picLocks noChangeAspect="1"/>
          </p:cNvPicPr>
          <p:nvPr/>
        </p:nvPicPr>
        <p:blipFill>
          <a:blip r:embed="rId8"/>
          <a:stretch>
            <a:fillRect/>
          </a:stretch>
        </p:blipFill>
        <p:spPr>
          <a:xfrm>
            <a:off x="4330962" y="4899320"/>
            <a:ext cx="2526095" cy="1269281"/>
          </a:xfrm>
          <a:prstGeom prst="rect">
            <a:avLst/>
          </a:prstGeom>
          <a:ln>
            <a:noFill/>
          </a:ln>
          <a:effectLst>
            <a:softEdge rad="11250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9"/>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61920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C Pre</a:t>
            </a:r>
            <a:r>
              <a:rPr lang="en-US" sz="6000" b="1" dirty="0">
                <a:latin typeface="+mn-lt"/>
              </a:rPr>
              <a:t>processors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2979599"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no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pic>
        <p:nvPicPr>
          <p:cNvPr id="7" name="Picture 6">
            <a:extLst>
              <a:ext uri="{FF2B5EF4-FFF2-40B4-BE49-F238E27FC236}">
                <a16:creationId xmlns:a16="http://schemas.microsoft.com/office/drawing/2014/main" id="{D6073042-5F19-BF92-C6EB-B2E7FF99BC25}"/>
              </a:ext>
            </a:extLst>
          </p:cNvPr>
          <p:cNvPicPr>
            <a:picLocks noChangeAspect="1"/>
          </p:cNvPicPr>
          <p:nvPr/>
        </p:nvPicPr>
        <p:blipFill>
          <a:blip r:embed="rId3"/>
          <a:stretch>
            <a:fillRect/>
          </a:stretch>
        </p:blipFill>
        <p:spPr>
          <a:xfrm>
            <a:off x="6763464" y="1816550"/>
            <a:ext cx="4759500" cy="283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4"/>
          <a:stretch>
            <a:fillRect/>
          </a:stretch>
        </p:blipFill>
        <p:spPr>
          <a:xfrm>
            <a:off x="10506558" y="1805953"/>
            <a:ext cx="1436581" cy="1549895"/>
          </a:xfrm>
          <a:prstGeom prst="rect">
            <a:avLst/>
          </a:prstGeom>
          <a:ln>
            <a:noFill/>
          </a:ln>
          <a:effectLst>
            <a:softEdge rad="112500"/>
          </a:effectLst>
        </p:spPr>
      </p:pic>
      <p:sp>
        <p:nvSpPr>
          <p:cNvPr id="13" name="TextBox 12">
            <a:extLst>
              <a:ext uri="{FF2B5EF4-FFF2-40B4-BE49-F238E27FC236}">
                <a16:creationId xmlns:a16="http://schemas.microsoft.com/office/drawing/2014/main" id="{12B55948-A9D1-F36A-FABA-0095509DA6B9}"/>
              </a:ext>
            </a:extLst>
          </p:cNvPr>
          <p:cNvSpPr txBox="1"/>
          <p:nvPr/>
        </p:nvSpPr>
        <p:spPr>
          <a:xfrm>
            <a:off x="667462" y="2669281"/>
            <a:ext cx="6094428" cy="1600438"/>
          </a:xfrm>
          <a:prstGeom prst="rect">
            <a:avLst/>
          </a:prstGeom>
          <a:noFill/>
        </p:spPr>
        <p:txBody>
          <a:bodyPr wrap="square">
            <a:spAutoFit/>
          </a:bodyPr>
          <a:lstStyle/>
          <a:p>
            <a:r>
              <a:rPr lang="en-US" sz="2800" b="1"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noFill/>
        </p:spPr>
        <p:txBody>
          <a:bodyPr wrap="square">
            <a:spAutoFit/>
          </a:bodyPr>
          <a:lstStyle/>
          <a:p>
            <a:pPr algn="l" fontAlgn="base"/>
            <a:r>
              <a:rPr lang="en-US" sz="2800" b="1" dirty="0">
                <a:solidFill>
                  <a:schemeClr val="accent2"/>
                </a:solidFill>
              </a:rPr>
              <a:t>Types of Preprocessor Directives:  </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pic>
        <p:nvPicPr>
          <p:cNvPr id="17" name="Picture 16">
            <a:extLst>
              <a:ext uri="{FF2B5EF4-FFF2-40B4-BE49-F238E27FC236}">
                <a16:creationId xmlns:a16="http://schemas.microsoft.com/office/drawing/2014/main" id="{248A17DA-49AF-5275-4EC3-D0853603D3CF}"/>
              </a:ext>
            </a:extLst>
          </p:cNvPr>
          <p:cNvPicPr>
            <a:picLocks noChangeAspect="1"/>
          </p:cNvPicPr>
          <p:nvPr/>
        </p:nvPicPr>
        <p:blipFill>
          <a:blip r:embed="rId5"/>
          <a:stretch>
            <a:fillRect/>
          </a:stretch>
        </p:blipFill>
        <p:spPr>
          <a:xfrm>
            <a:off x="2310839" y="4784990"/>
            <a:ext cx="1586269" cy="251482"/>
          </a:xfrm>
          <a:prstGeom prst="rect">
            <a:avLst/>
          </a:prstGeom>
          <a:ln>
            <a:solidFill>
              <a:schemeClr val="accent2"/>
            </a:solid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9552565-CB2E-6A7F-3331-36D605DD6876}"/>
              </a:ext>
            </a:extLst>
          </p:cNvPr>
          <p:cNvPicPr>
            <a:picLocks noChangeAspect="1"/>
          </p:cNvPicPr>
          <p:nvPr/>
        </p:nvPicPr>
        <p:blipFill>
          <a:blip r:embed="rId6"/>
          <a:stretch>
            <a:fillRect/>
          </a:stretch>
        </p:blipFill>
        <p:spPr>
          <a:xfrm>
            <a:off x="4122283" y="4800530"/>
            <a:ext cx="1828958" cy="251482"/>
          </a:xfrm>
          <a:prstGeom prst="rect">
            <a:avLst/>
          </a:prstGeom>
          <a:ln>
            <a:solidFill>
              <a:schemeClr val="accent1"/>
            </a:solid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B169A4B4-01B6-1888-8092-782DEB81C8F3}"/>
              </a:ext>
            </a:extLst>
          </p:cNvPr>
          <p:cNvPicPr>
            <a:picLocks noChangeAspect="1"/>
          </p:cNvPicPr>
          <p:nvPr/>
        </p:nvPicPr>
        <p:blipFill>
          <a:blip r:embed="rId7"/>
          <a:stretch>
            <a:fillRect/>
          </a:stretch>
        </p:blipFill>
        <p:spPr>
          <a:xfrm>
            <a:off x="4122283" y="5104286"/>
            <a:ext cx="1828958" cy="267097"/>
          </a:xfrm>
          <a:prstGeom prst="rect">
            <a:avLst/>
          </a:prstGeom>
          <a:ln>
            <a:solidFill>
              <a:schemeClr val="accent1"/>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4E7B94E-DC85-3D17-FDDA-7C3900B81C08}"/>
              </a:ext>
            </a:extLst>
          </p:cNvPr>
          <p:cNvSpPr txBox="1"/>
          <p:nvPr/>
        </p:nvSpPr>
        <p:spPr>
          <a:xfrm>
            <a:off x="5951241" y="5096075"/>
            <a:ext cx="1828958" cy="276999"/>
          </a:xfrm>
          <a:prstGeom prst="rect">
            <a:avLst/>
          </a:prstGeom>
          <a:noFill/>
        </p:spPr>
        <p:txBody>
          <a:bodyPr wrap="square">
            <a:spAutoFit/>
          </a:bodyPr>
          <a:lstStyle/>
          <a:p>
            <a:r>
              <a:rPr lang="en-US" sz="1200" i="0" dirty="0">
                <a:solidFill>
                  <a:srgbClr val="273239"/>
                </a:solidFill>
                <a:effectLst/>
                <a:sym typeface="Wingdings" panose="05000000000000000000" pitchFamily="2" charset="2"/>
              </a:rPr>
              <a:t> </a:t>
            </a:r>
            <a:r>
              <a:rPr lang="en-US" sz="1200" i="0" dirty="0">
                <a:solidFill>
                  <a:srgbClr val="273239"/>
                </a:solidFill>
                <a:effectLst/>
              </a:rPr>
              <a:t>source file’s directory.</a:t>
            </a:r>
            <a:endParaRPr lang="en-US" sz="1200" dirty="0"/>
          </a:p>
        </p:txBody>
      </p:sp>
      <p:sp>
        <p:nvSpPr>
          <p:cNvPr id="25" name="TextBox 24">
            <a:extLst>
              <a:ext uri="{FF2B5EF4-FFF2-40B4-BE49-F238E27FC236}">
                <a16:creationId xmlns:a16="http://schemas.microsoft.com/office/drawing/2014/main" id="{18F3BDCF-9B8E-87F9-B619-62EF580066E9}"/>
              </a:ext>
            </a:extLst>
          </p:cNvPr>
          <p:cNvSpPr txBox="1"/>
          <p:nvPr/>
        </p:nvSpPr>
        <p:spPr>
          <a:xfrm>
            <a:off x="5951241" y="4794742"/>
            <a:ext cx="1828958" cy="276999"/>
          </a:xfrm>
          <a:prstGeom prst="rect">
            <a:avLst/>
          </a:prstGeom>
          <a:noFill/>
        </p:spPr>
        <p:txBody>
          <a:bodyPr wrap="square">
            <a:spAutoFit/>
          </a:bodyPr>
          <a:lstStyle/>
          <a:p>
            <a:r>
              <a:rPr lang="en-US" sz="1200" dirty="0">
                <a:solidFill>
                  <a:srgbClr val="273239"/>
                </a:solidFill>
                <a:sym typeface="Wingdings" panose="05000000000000000000" pitchFamily="2" charset="2"/>
              </a:rPr>
              <a:t> </a:t>
            </a:r>
            <a:r>
              <a:rPr lang="en-US" sz="1200" dirty="0">
                <a:solidFill>
                  <a:srgbClr val="273239"/>
                </a:solidFill>
              </a:rPr>
              <a:t>standard directory</a:t>
            </a:r>
          </a:p>
        </p:txBody>
      </p:sp>
      <p:pic>
        <p:nvPicPr>
          <p:cNvPr id="29" name="Picture 28">
            <a:extLst>
              <a:ext uri="{FF2B5EF4-FFF2-40B4-BE49-F238E27FC236}">
                <a16:creationId xmlns:a16="http://schemas.microsoft.com/office/drawing/2014/main" id="{D82AD7B5-ED4F-D9D7-E238-564B1A6C80E1}"/>
              </a:ext>
            </a:extLst>
          </p:cNvPr>
          <p:cNvPicPr>
            <a:picLocks noChangeAspect="1"/>
          </p:cNvPicPr>
          <p:nvPr/>
        </p:nvPicPr>
        <p:blipFill>
          <a:blip r:embed="rId8"/>
          <a:stretch>
            <a:fillRect/>
          </a:stretch>
        </p:blipFill>
        <p:spPr>
          <a:xfrm>
            <a:off x="3648635" y="5499315"/>
            <a:ext cx="1851820" cy="427573"/>
          </a:xfrm>
          <a:prstGeom prst="rect">
            <a:avLst/>
          </a:prstGeom>
        </p:spPr>
      </p:pic>
      <p:pic>
        <p:nvPicPr>
          <p:cNvPr id="31" name="Picture 30">
            <a:extLst>
              <a:ext uri="{FF2B5EF4-FFF2-40B4-BE49-F238E27FC236}">
                <a16:creationId xmlns:a16="http://schemas.microsoft.com/office/drawing/2014/main" id="{358CF93F-C32A-3DC4-93E6-BE2F6DBE5E87}"/>
              </a:ext>
            </a:extLst>
          </p:cNvPr>
          <p:cNvPicPr>
            <a:picLocks noChangeAspect="1"/>
          </p:cNvPicPr>
          <p:nvPr/>
        </p:nvPicPr>
        <p:blipFill>
          <a:blip r:embed="rId9"/>
          <a:stretch>
            <a:fillRect/>
          </a:stretch>
        </p:blipFill>
        <p:spPr>
          <a:xfrm>
            <a:off x="3648635" y="5926888"/>
            <a:ext cx="1851820" cy="427573"/>
          </a:xfrm>
          <a:prstGeom prst="rect">
            <a:avLst/>
          </a:prstGeom>
        </p:spPr>
      </p:pic>
      <p:cxnSp>
        <p:nvCxnSpPr>
          <p:cNvPr id="33" name="Connector: Elbow 32">
            <a:extLst>
              <a:ext uri="{FF2B5EF4-FFF2-40B4-BE49-F238E27FC236}">
                <a16:creationId xmlns:a16="http://schemas.microsoft.com/office/drawing/2014/main" id="{A76795D2-A429-D556-FD9A-9F6D6DDABAAD}"/>
              </a:ext>
            </a:extLst>
          </p:cNvPr>
          <p:cNvCxnSpPr/>
          <p:nvPr/>
        </p:nvCxnSpPr>
        <p:spPr>
          <a:xfrm>
            <a:off x="3648635" y="5499315"/>
            <a:ext cx="1151965" cy="855146"/>
          </a:xfrm>
          <a:prstGeom prst="bentConnector3">
            <a:avLst>
              <a:gd name="adj1" fmla="val 159616"/>
            </a:avLst>
          </a:prstGeom>
        </p:spPr>
        <p:style>
          <a:lnRef idx="1">
            <a:schemeClr val="accent4"/>
          </a:lnRef>
          <a:fillRef idx="0">
            <a:schemeClr val="accent4"/>
          </a:fillRef>
          <a:effectRef idx="0">
            <a:schemeClr val="accent4"/>
          </a:effectRef>
          <a:fontRef idx="minor">
            <a:schemeClr val="tx1"/>
          </a:fontRef>
        </p:style>
      </p:cxnSp>
      <p:cxnSp>
        <p:nvCxnSpPr>
          <p:cNvPr id="36" name="Connector: Elbow 35">
            <a:extLst>
              <a:ext uri="{FF2B5EF4-FFF2-40B4-BE49-F238E27FC236}">
                <a16:creationId xmlns:a16="http://schemas.microsoft.com/office/drawing/2014/main" id="{550746B0-F863-0E88-7BF6-402D6700FCE5}"/>
              </a:ext>
            </a:extLst>
          </p:cNvPr>
          <p:cNvCxnSpPr>
            <a:cxnSpLocks/>
          </p:cNvCxnSpPr>
          <p:nvPr/>
        </p:nvCxnSpPr>
        <p:spPr>
          <a:xfrm>
            <a:off x="3648635" y="5499314"/>
            <a:ext cx="1151967" cy="855148"/>
          </a:xfrm>
          <a:prstGeom prst="bentConnector3">
            <a:avLst>
              <a:gd name="adj1" fmla="val -83"/>
            </a:avLst>
          </a:prstGeom>
        </p:spPr>
        <p:style>
          <a:lnRef idx="1">
            <a:schemeClr val="accent4"/>
          </a:lnRef>
          <a:fillRef idx="0">
            <a:schemeClr val="accent4"/>
          </a:fillRef>
          <a:effectRef idx="0">
            <a:schemeClr val="accent4"/>
          </a:effectRef>
          <a:fontRef idx="minor">
            <a:schemeClr val="tx1"/>
          </a:fontRef>
        </p:style>
      </p:cxnSp>
      <p:pic>
        <p:nvPicPr>
          <p:cNvPr id="41" name="Picture 40">
            <a:extLst>
              <a:ext uri="{FF2B5EF4-FFF2-40B4-BE49-F238E27FC236}">
                <a16:creationId xmlns:a16="http://schemas.microsoft.com/office/drawing/2014/main" id="{07B69271-829F-2D44-32F3-1BC411847EDC}"/>
              </a:ext>
            </a:extLst>
          </p:cNvPr>
          <p:cNvPicPr>
            <a:picLocks noChangeAspect="1"/>
          </p:cNvPicPr>
          <p:nvPr/>
        </p:nvPicPr>
        <p:blipFill>
          <a:blip r:embed="rId10"/>
          <a:stretch>
            <a:fillRect/>
          </a:stretch>
        </p:blipFill>
        <p:spPr>
          <a:xfrm>
            <a:off x="5928379" y="5499315"/>
            <a:ext cx="1851820" cy="855146"/>
          </a:xfrm>
          <a:prstGeom prst="rect">
            <a:avLst/>
          </a:prstGeom>
          <a:ln>
            <a:solidFill>
              <a:schemeClr val="accent6"/>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884FB-7BAE-0BE8-6CD9-4822171AD1D4}"/>
              </a:ext>
            </a:extLst>
          </p:cNvPr>
          <p:cNvPicPr>
            <a:picLocks noChangeAspect="1"/>
          </p:cNvPicPr>
          <p:nvPr/>
        </p:nvPicPr>
        <p:blipFill>
          <a:blip r:embed="rId11"/>
          <a:stretch>
            <a:fillRect/>
          </a:stretch>
        </p:blipFill>
        <p:spPr>
          <a:xfrm>
            <a:off x="8790197" y="2204840"/>
            <a:ext cx="1470548" cy="881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36665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Pre</a:t>
            </a:r>
            <a:r>
              <a:rPr lang="en-US" sz="6000" b="1" dirty="0">
                <a:latin typeface="+mn-lt"/>
              </a:rPr>
              <a:t>processor Directives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3"/>
          <a:stretch>
            <a:fillRect/>
          </a:stretch>
        </p:blipFill>
        <p:spPr>
          <a:xfrm>
            <a:off x="7879976" y="1800981"/>
            <a:ext cx="2973952" cy="3093032"/>
          </a:xfrm>
          <a:prstGeom prst="rect">
            <a:avLst/>
          </a:prstGeom>
          <a:ln>
            <a:noFill/>
          </a:ln>
          <a:effectLst>
            <a:softEdge rad="112500"/>
          </a:effectLst>
        </p:spPr>
      </p:pic>
      <p:graphicFrame>
        <p:nvGraphicFramePr>
          <p:cNvPr id="3" name="Table 2">
            <a:extLst>
              <a:ext uri="{FF2B5EF4-FFF2-40B4-BE49-F238E27FC236}">
                <a16:creationId xmlns:a16="http://schemas.microsoft.com/office/drawing/2014/main" id="{085E68B7-0E1A-3E2E-5D9B-21A674EBC0B4}"/>
              </a:ext>
            </a:extLst>
          </p:cNvPr>
          <p:cNvGraphicFramePr>
            <a:graphicFrameLocks noGrp="1"/>
          </p:cNvGraphicFramePr>
          <p:nvPr>
            <p:extLst>
              <p:ext uri="{D42A27DB-BD31-4B8C-83A1-F6EECF244321}">
                <p14:modId xmlns:p14="http://schemas.microsoft.com/office/powerpoint/2010/main" val="3241467498"/>
              </p:ext>
            </p:extLst>
          </p:nvPr>
        </p:nvGraphicFramePr>
        <p:xfrm>
          <a:off x="669036" y="1805953"/>
          <a:ext cx="7210940" cy="3977640"/>
        </p:xfrm>
        <a:graphic>
          <a:graphicData uri="http://schemas.openxmlformats.org/drawingml/2006/table">
            <a:tbl>
              <a:tblPr/>
              <a:tblGrid>
                <a:gridCol w="3605470">
                  <a:extLst>
                    <a:ext uri="{9D8B030D-6E8A-4147-A177-3AD203B41FA5}">
                      <a16:colId xmlns:a16="http://schemas.microsoft.com/office/drawing/2014/main" val="4231777751"/>
                    </a:ext>
                  </a:extLst>
                </a:gridCol>
                <a:gridCol w="3605470">
                  <a:extLst>
                    <a:ext uri="{9D8B030D-6E8A-4147-A177-3AD203B41FA5}">
                      <a16:colId xmlns:a16="http://schemas.microsoft.com/office/drawing/2014/main" val="680168705"/>
                    </a:ext>
                  </a:extLst>
                </a:gridCol>
              </a:tblGrid>
              <a:tr h="282356">
                <a:tc>
                  <a:txBody>
                    <a:bodyPr/>
                    <a:lstStyle/>
                    <a:p>
                      <a:pPr algn="ctr" fontAlgn="base"/>
                      <a:r>
                        <a:rPr lang="en-US" sz="1400" b="1">
                          <a:effectLst/>
                        </a:rPr>
                        <a:t>Preprocessor Directives</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rPr>
                        <a:t>Description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01192133"/>
                  </a:ext>
                </a:extLst>
              </a:tr>
              <a:tr h="311768">
                <a:tc>
                  <a:txBody>
                    <a:bodyPr/>
                    <a:lstStyle/>
                    <a:p>
                      <a:pPr algn="ctr" fontAlgn="base"/>
                      <a:r>
                        <a:rPr lang="en-US" sz="1250" b="1" dirty="0">
                          <a:effectLst/>
                        </a:rPr>
                        <a:t>#define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68402870"/>
                  </a:ext>
                </a:extLst>
              </a:tr>
              <a:tr h="311768">
                <a:tc>
                  <a:txBody>
                    <a:bodyPr/>
                    <a:lstStyle/>
                    <a:p>
                      <a:pPr algn="ctr" fontAlgn="base"/>
                      <a:r>
                        <a:rPr lang="en-US" sz="1250" b="1" dirty="0">
                          <a:effectLst/>
                        </a:rPr>
                        <a:t>#undef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undefine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89339063"/>
                  </a:ext>
                </a:extLst>
              </a:tr>
              <a:tr h="311768">
                <a:tc>
                  <a:txBody>
                    <a:bodyPr/>
                    <a:lstStyle/>
                    <a:p>
                      <a:pPr algn="ctr" fontAlgn="base"/>
                      <a:r>
                        <a:rPr lang="en-US" sz="1250" b="1" dirty="0">
                          <a:effectLst/>
                        </a:rPr>
                        <a:t>#include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file in the source code program</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3124848"/>
                  </a:ext>
                </a:extLst>
              </a:tr>
              <a:tr h="311768">
                <a:tc>
                  <a:txBody>
                    <a:bodyPr/>
                    <a:lstStyle/>
                    <a:p>
                      <a:pPr algn="ctr" fontAlgn="base"/>
                      <a:r>
                        <a:rPr lang="en-US" sz="1250" b="1" dirty="0">
                          <a:effectLst/>
                        </a:rPr>
                        <a:t>#ifdef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include a section of code if a certain macro is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18221936"/>
                  </a:ext>
                </a:extLst>
              </a:tr>
              <a:tr h="311768">
                <a:tc>
                  <a:txBody>
                    <a:bodyPr/>
                    <a:lstStyle/>
                    <a:p>
                      <a:pPr algn="ctr" fontAlgn="base"/>
                      <a:r>
                        <a:rPr lang="en-US" sz="1250" b="1" dirty="0">
                          <a:effectLst/>
                        </a:rPr>
                        <a:t>#ifndef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section of code if a certain macro is not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3446113"/>
                  </a:ext>
                </a:extLst>
              </a:tr>
              <a:tr h="311768">
                <a:tc>
                  <a:txBody>
                    <a:bodyPr/>
                    <a:lstStyle/>
                    <a:p>
                      <a:pPr algn="ctr" fontAlgn="base"/>
                      <a:r>
                        <a:rPr lang="en-US" sz="1250" b="1">
                          <a:effectLst/>
                        </a:rPr>
                        <a:t>#if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Check for the specified condition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03064330"/>
                  </a:ext>
                </a:extLst>
              </a:tr>
              <a:tr h="311768">
                <a:tc>
                  <a:txBody>
                    <a:bodyPr/>
                    <a:lstStyle/>
                    <a:p>
                      <a:pPr algn="ctr" fontAlgn="base"/>
                      <a:r>
                        <a:rPr lang="en-US" sz="1250" b="1">
                          <a:effectLst/>
                        </a:rPr>
                        <a:t>#else</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Alternate code that executes when #if fails</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85602759"/>
                  </a:ext>
                </a:extLst>
              </a:tr>
              <a:tr h="311768">
                <a:tc>
                  <a:txBody>
                    <a:bodyPr/>
                    <a:lstStyle/>
                    <a:p>
                      <a:pPr algn="ctr" fontAlgn="base"/>
                      <a:r>
                        <a:rPr lang="en-US" sz="1250" b="1">
                          <a:effectLst/>
                        </a:rPr>
                        <a:t>#endif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mark the end of #if, #ifdef, and #ifndef</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27174581"/>
                  </a:ext>
                </a:extLst>
              </a:tr>
            </a:tbl>
          </a:graphicData>
        </a:graphic>
      </p:graphicFrame>
      <p:cxnSp>
        <p:nvCxnSpPr>
          <p:cNvPr id="9" name="Connector: Elbow 8">
            <a:extLst>
              <a:ext uri="{FF2B5EF4-FFF2-40B4-BE49-F238E27FC236}">
                <a16:creationId xmlns:a16="http://schemas.microsoft.com/office/drawing/2014/main" id="{CA0E4D1D-9DFE-EB1C-7914-8FBA73505FA4}"/>
              </a:ext>
            </a:extLst>
          </p:cNvPr>
          <p:cNvCxnSpPr>
            <a:cxnSpLocks/>
          </p:cNvCxnSpPr>
          <p:nvPr/>
        </p:nvCxnSpPr>
        <p:spPr>
          <a:xfrm>
            <a:off x="1960656" y="2211666"/>
            <a:ext cx="2709956" cy="692899"/>
          </a:xfrm>
          <a:prstGeom prst="bentConnector3">
            <a:avLst>
              <a:gd name="adj1" fmla="val 217388"/>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5C08FCC-284D-477F-EBA8-E43CB43DD905}"/>
              </a:ext>
            </a:extLst>
          </p:cNvPr>
          <p:cNvCxnSpPr/>
          <p:nvPr/>
        </p:nvCxnSpPr>
        <p:spPr>
          <a:xfrm>
            <a:off x="1960656" y="2211666"/>
            <a:ext cx="2709956" cy="692899"/>
          </a:xfrm>
          <a:prstGeom prst="bentConnector3">
            <a:avLst>
              <a:gd name="adj1" fmla="val -27740"/>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075EDB0-3F65-309A-57DE-55302017A099}"/>
              </a:ext>
            </a:extLst>
          </p:cNvPr>
          <p:cNvCxnSpPr/>
          <p:nvPr/>
        </p:nvCxnSpPr>
        <p:spPr>
          <a:xfrm>
            <a:off x="1960656" y="3003176"/>
            <a:ext cx="3203015" cy="349624"/>
          </a:xfrm>
          <a:prstGeom prst="bentConnector3">
            <a:avLst>
              <a:gd name="adj1" fmla="val 184344"/>
            </a:avLst>
          </a:prstGeom>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9D84674A-9367-8979-B6C2-D647C3C4C342}"/>
              </a:ext>
            </a:extLst>
          </p:cNvPr>
          <p:cNvCxnSpPr>
            <a:cxnSpLocks/>
          </p:cNvCxnSpPr>
          <p:nvPr/>
        </p:nvCxnSpPr>
        <p:spPr>
          <a:xfrm>
            <a:off x="1960656" y="3003176"/>
            <a:ext cx="3203015" cy="349624"/>
          </a:xfrm>
          <a:prstGeom prst="bentConnector3">
            <a:avLst>
              <a:gd name="adj1" fmla="val -23049"/>
            </a:avLst>
          </a:prstGeom>
        </p:spPr>
        <p:style>
          <a:lnRef idx="1">
            <a:schemeClr val="accent2"/>
          </a:lnRef>
          <a:fillRef idx="0">
            <a:schemeClr val="accent2"/>
          </a:fillRef>
          <a:effectRef idx="0">
            <a:schemeClr val="accent2"/>
          </a:effectRef>
          <a:fontRef idx="minor">
            <a:schemeClr val="tx1"/>
          </a:fontRef>
        </p:style>
      </p:cxnSp>
      <p:cxnSp>
        <p:nvCxnSpPr>
          <p:cNvPr id="37" name="Connector: Elbow 36">
            <a:extLst>
              <a:ext uri="{FF2B5EF4-FFF2-40B4-BE49-F238E27FC236}">
                <a16:creationId xmlns:a16="http://schemas.microsoft.com/office/drawing/2014/main" id="{E415FF1B-A872-BBF0-581A-FDE13FCD9BF8}"/>
              </a:ext>
            </a:extLst>
          </p:cNvPr>
          <p:cNvCxnSpPr/>
          <p:nvPr/>
        </p:nvCxnSpPr>
        <p:spPr>
          <a:xfrm>
            <a:off x="1960656" y="3429000"/>
            <a:ext cx="2709956" cy="2354593"/>
          </a:xfrm>
          <a:prstGeom prst="bentConnector3">
            <a:avLst>
              <a:gd name="adj1" fmla="val 218050"/>
            </a:avLst>
          </a:prstGeom>
        </p:spPr>
        <p:style>
          <a:lnRef idx="1">
            <a:schemeClr val="accent4"/>
          </a:lnRef>
          <a:fillRef idx="0">
            <a:schemeClr val="accent4"/>
          </a:fillRef>
          <a:effectRef idx="0">
            <a:schemeClr val="accent4"/>
          </a:effectRef>
          <a:fontRef idx="minor">
            <a:schemeClr val="tx1"/>
          </a:fontRef>
        </p:style>
      </p:cxnSp>
      <p:cxnSp>
        <p:nvCxnSpPr>
          <p:cNvPr id="40" name="Connector: Elbow 39">
            <a:extLst>
              <a:ext uri="{FF2B5EF4-FFF2-40B4-BE49-F238E27FC236}">
                <a16:creationId xmlns:a16="http://schemas.microsoft.com/office/drawing/2014/main" id="{0E285134-B560-9D6C-F427-22C7B292D0F9}"/>
              </a:ext>
            </a:extLst>
          </p:cNvPr>
          <p:cNvCxnSpPr>
            <a:cxnSpLocks/>
          </p:cNvCxnSpPr>
          <p:nvPr/>
        </p:nvCxnSpPr>
        <p:spPr>
          <a:xfrm>
            <a:off x="1960656" y="3429000"/>
            <a:ext cx="2709956" cy="2354593"/>
          </a:xfrm>
          <a:prstGeom prst="bentConnector3">
            <a:avLst>
              <a:gd name="adj1" fmla="val -27078"/>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442602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Advantages &amp; disadvantages of Macros</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noFill/>
        </p:spPr>
        <p:txBody>
          <a:bodyPr wrap="square">
            <a:spAutoFit/>
          </a:bodyPr>
          <a:lstStyle/>
          <a:p>
            <a:pPr algn="l" fontAlgn="base"/>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and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a:t>
            </a:r>
            <a:r>
              <a:rPr lang="en-US" sz="1600" dirty="0">
                <a:solidFill>
                  <a:srgbClr val="273239"/>
                </a:solidFill>
              </a:rPr>
              <a:t>, and </a:t>
            </a:r>
            <a:r>
              <a:rPr lang="en-US" sz="1600" b="1" dirty="0">
                <a:solidFill>
                  <a:srgbClr val="273239"/>
                </a:solidFill>
              </a:rPr>
              <a:t>improve productivity</a:t>
            </a:r>
            <a:r>
              <a:rPr lang="en-US" sz="1600" dirty="0">
                <a:solidFill>
                  <a:srgbClr val="273239"/>
                </a:solidFill>
              </a:rPr>
              <a:t>. </a:t>
            </a:r>
          </a:p>
          <a:p>
            <a:pPr algn="l" fontAlgn="base"/>
            <a:endParaRPr lang="en-US" b="1" i="0" dirty="0">
              <a:solidFill>
                <a:srgbClr val="273239"/>
              </a:solidFill>
              <a:effectLst/>
            </a:endParaRPr>
          </a:p>
          <a:p>
            <a:pPr fontAlgn="base"/>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Tree>
    <p:extLst>
      <p:ext uri="{BB962C8B-B14F-4D97-AF65-F5344CB8AC3E}">
        <p14:creationId xmlns:p14="http://schemas.microsoft.com/office/powerpoint/2010/main" val="150936143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5400" b="1" dirty="0">
                <a:latin typeface="+mn-lt"/>
              </a:rPr>
              <a:t>How to write your own </a:t>
            </a:r>
            <a:r>
              <a:rPr lang="en-US" sz="5400" b="1" dirty="0">
                <a:solidFill>
                  <a:schemeClr val="accent2"/>
                </a:solidFill>
                <a:latin typeface="+mn-lt"/>
              </a:rPr>
              <a:t>header</a:t>
            </a:r>
            <a:r>
              <a:rPr lang="en-US" sz="5400" b="1" dirty="0">
                <a:latin typeface="+mn-lt"/>
              </a:rPr>
              <a:t> file?</a:t>
            </a:r>
            <a:endParaRPr lang="en-IN" sz="54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7709AC-BAD9-C5E3-739D-FEAF77590399}"/>
              </a:ext>
            </a:extLst>
          </p:cNvPr>
          <p:cNvSpPr txBox="1"/>
          <p:nvPr/>
        </p:nvSpPr>
        <p:spPr>
          <a:xfrm>
            <a:off x="667464" y="1958459"/>
            <a:ext cx="10853928" cy="4370427"/>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files with .h extension are called </a:t>
            </a:r>
            <a:r>
              <a:rPr lang="en-US" sz="1600" b="1" i="0" dirty="0">
                <a:solidFill>
                  <a:srgbClr val="273239"/>
                </a:solidFill>
                <a:effectLst/>
              </a:rPr>
              <a:t>header files </a:t>
            </a:r>
            <a:r>
              <a:rPr lang="en-US" sz="1600" b="0" i="0" dirty="0">
                <a:solidFill>
                  <a:srgbClr val="273239"/>
                </a:solidFill>
                <a:effectLst/>
              </a:rPr>
              <a:t>in C</a:t>
            </a:r>
          </a:p>
          <a:p>
            <a:pPr marL="285750" indent="-285750">
              <a:buFont typeface="Wingdings" panose="05000000000000000000" pitchFamily="2" charset="2"/>
              <a:buChar char="Ø"/>
            </a:pPr>
            <a:r>
              <a:rPr lang="en-US" sz="1600" b="0" i="0" dirty="0">
                <a:solidFill>
                  <a:srgbClr val="273239"/>
                </a:solidFill>
                <a:effectLst/>
              </a:rPr>
              <a:t>Header files generally contain definitions of data types, function prototypes and C preprocessor commands.</a:t>
            </a:r>
          </a:p>
          <a:p>
            <a:endParaRPr lang="en-US" dirty="0">
              <a:solidFill>
                <a:srgbClr val="273239"/>
              </a:solidFill>
            </a:endParaRPr>
          </a:p>
          <a:p>
            <a:pPr algn="l" fontAlgn="base"/>
            <a:r>
              <a:rPr lang="en-US" sz="2800" b="1" i="0" dirty="0">
                <a:solidFill>
                  <a:schemeClr val="accent2"/>
                </a:solidFill>
                <a:effectLst/>
              </a:rPr>
              <a:t>Important Points:</a:t>
            </a:r>
            <a:endParaRPr lang="en-US" sz="2800" dirty="0">
              <a:solidFill>
                <a:srgbClr val="273239"/>
              </a:solidFill>
            </a:endParaRPr>
          </a:p>
          <a:p>
            <a:pPr marL="285750" indent="-285750" algn="l" fontAlgn="base">
              <a:buFont typeface="Wingdings" panose="05000000000000000000" pitchFamily="2" charset="2"/>
              <a:buChar char="§"/>
            </a:pPr>
            <a:r>
              <a:rPr lang="en-US" sz="1400" b="0" i="0" dirty="0">
                <a:solidFill>
                  <a:srgbClr val="273239"/>
                </a:solidFill>
                <a:effectLst/>
              </a:rPr>
              <a:t>The header files are needed generally while writing large C programs so that the modules can share the function definitions, prototypes etc.</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Function and type declarations, global variables, structure declarations and in some cases, inline functions definitions which need to be centralized in one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a header file, do not use redundant or other </a:t>
            </a:r>
            <a:r>
              <a:rPr lang="en-US" sz="1400" b="0" i="0">
                <a:solidFill>
                  <a:srgbClr val="273239"/>
                </a:solidFill>
                <a:effectLst/>
              </a:rPr>
              <a:t>header files, </a:t>
            </a:r>
            <a:r>
              <a:rPr lang="en-US" sz="1400" b="0" i="0" dirty="0">
                <a:solidFill>
                  <a:srgbClr val="273239"/>
                </a:solidFill>
                <a:effectLst/>
              </a:rPr>
              <a:t>only minimal set of statements.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Don’t put function definitions in a header. Put these things in a separate .c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Include Declarations for functions and variables whose definitions will be visible to the linker. Also, definitions of data structures and enumerations that are shared among multiple source files.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short, Put only what is necessary and keep the header file concised.</a:t>
            </a:r>
          </a:p>
          <a:p>
            <a:endParaRPr lang="en-US" dirty="0"/>
          </a:p>
        </p:txBody>
      </p:sp>
      <p:sp>
        <p:nvSpPr>
          <p:cNvPr id="6" name="TextBox 5">
            <a:extLst>
              <a:ext uri="{FF2B5EF4-FFF2-40B4-BE49-F238E27FC236}">
                <a16:creationId xmlns:a16="http://schemas.microsoft.com/office/drawing/2014/main" id="{90AB6D8E-06BD-8A10-3DD7-CE309EE6BF2B}"/>
              </a:ext>
            </a:extLst>
          </p:cNvPr>
          <p:cNvSpPr txBox="1"/>
          <p:nvPr/>
        </p:nvSpPr>
        <p:spPr>
          <a:xfrm>
            <a:off x="667464" y="6301055"/>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Tree>
    <p:extLst>
      <p:ext uri="{BB962C8B-B14F-4D97-AF65-F5344CB8AC3E}">
        <p14:creationId xmlns:p14="http://schemas.microsoft.com/office/powerpoint/2010/main" val="26415244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typedef</a:t>
            </a:r>
            <a:r>
              <a:rPr lang="en-US" sz="5400" b="1" dirty="0">
                <a:latin typeface="+mn-lt"/>
              </a:rPr>
              <a:t> </a:t>
            </a:r>
            <a:r>
              <a:rPr lang="en-US" sz="6000" b="1" dirty="0">
                <a:latin typeface="+mn-lt"/>
              </a:rPr>
              <a:t>Vs</a:t>
            </a:r>
            <a:r>
              <a:rPr lang="en-US" sz="5400" b="1" dirty="0">
                <a:latin typeface="+mn-lt"/>
              </a:rPr>
              <a:t> </a:t>
            </a:r>
            <a:r>
              <a:rPr lang="en-US" sz="6000" b="1" dirty="0">
                <a:solidFill>
                  <a:schemeClr val="accent2"/>
                </a:solidFill>
                <a:latin typeface="+mn-lt"/>
              </a:rPr>
              <a:t>#define</a:t>
            </a:r>
            <a:endParaRPr lang="en-IN" sz="54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4" name="TextBox 3">
            <a:extLst>
              <a:ext uri="{FF2B5EF4-FFF2-40B4-BE49-F238E27FC236}">
                <a16:creationId xmlns:a16="http://schemas.microsoft.com/office/drawing/2014/main" id="{6A7709AC-BAD9-C5E3-739D-FEAF77590399}"/>
              </a:ext>
            </a:extLst>
          </p:cNvPr>
          <p:cNvSpPr txBox="1"/>
          <p:nvPr/>
        </p:nvSpPr>
        <p:spPr>
          <a:xfrm>
            <a:off x="667465" y="1958459"/>
            <a:ext cx="8095536" cy="4031873"/>
          </a:xfrm>
          <a:prstGeom prst="rect">
            <a:avLst/>
          </a:prstGeom>
          <a:noFill/>
        </p:spPr>
        <p:txBody>
          <a:bodyPr wrap="square">
            <a:spAutoFit/>
          </a:bodyPr>
          <a:lstStyle/>
          <a:p>
            <a:pPr marL="342900" indent="-342900" algn="l" fontAlgn="base">
              <a:buFont typeface="+mj-lt"/>
              <a:buAutoNum type="arabicPeriod"/>
            </a:pPr>
            <a:r>
              <a:rPr lang="en-US" sz="1600" b="0" i="0" dirty="0">
                <a:solidFill>
                  <a:srgbClr val="273239"/>
                </a:solidFill>
                <a:effectLst/>
              </a:rPr>
              <a:t>typedef is limited to giving symbolic names to types only, </a:t>
            </a:r>
            <a:r>
              <a:rPr lang="en-US" sz="1600" b="1" i="0" dirty="0">
                <a:solidFill>
                  <a:srgbClr val="273239"/>
                </a:solidFill>
                <a:effectLst/>
              </a:rPr>
              <a:t>whereas</a:t>
            </a:r>
            <a:r>
              <a:rPr lang="en-US" sz="1600" b="0" i="0" dirty="0">
                <a:solidFill>
                  <a:srgbClr val="273239"/>
                </a:solidFill>
                <a:effectLst/>
              </a:rPr>
              <a:t> #define can be used to define an alias for values as well, e.g., you can define 1 as ONE, 3.14 as PI, etc.</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interpretation is performed by the compiler </a:t>
            </a:r>
            <a:r>
              <a:rPr lang="en-US" sz="1600" b="1" i="0" dirty="0">
                <a:solidFill>
                  <a:srgbClr val="273239"/>
                </a:solidFill>
                <a:effectLst/>
              </a:rPr>
              <a:t>where</a:t>
            </a:r>
            <a:r>
              <a:rPr lang="en-US" sz="1600" b="0" i="0" dirty="0">
                <a:solidFill>
                  <a:srgbClr val="273239"/>
                </a:solidFill>
                <a:effectLst/>
              </a:rPr>
              <a:t> #define statements are performed by preprocessor.</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should not be terminated with a semicolon, </a:t>
            </a:r>
            <a:r>
              <a:rPr lang="en-US" sz="1600" b="1" i="0" dirty="0">
                <a:solidFill>
                  <a:srgbClr val="273239"/>
                </a:solidFill>
                <a:effectLst/>
              </a:rPr>
              <a:t>but</a:t>
            </a:r>
            <a:r>
              <a:rPr lang="en-US" sz="1600" b="0" i="0" dirty="0">
                <a:solidFill>
                  <a:srgbClr val="273239"/>
                </a:solidFill>
                <a:effectLst/>
              </a:rPr>
              <a:t> typedef should be terminated with semicolon.</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will just copy-paste the definition values at the point of use, </a:t>
            </a:r>
            <a:r>
              <a:rPr lang="en-US" sz="1600" b="1" i="0" dirty="0">
                <a:solidFill>
                  <a:srgbClr val="273239"/>
                </a:solidFill>
                <a:effectLst/>
              </a:rPr>
              <a:t>while</a:t>
            </a:r>
            <a:r>
              <a:rPr lang="en-US" sz="1600" b="0" i="0" dirty="0">
                <a:solidFill>
                  <a:srgbClr val="273239"/>
                </a:solidFill>
                <a:effectLst/>
              </a:rPr>
              <a:t> typedef is the actual definition of a new type.</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follows the scope rule which means if a new type is defined in a scope (inside a function), then the new type name will only be visible till the scope is there. </a:t>
            </a:r>
            <a:r>
              <a:rPr lang="en-US" sz="1600" b="1" i="0" dirty="0">
                <a:solidFill>
                  <a:srgbClr val="273239"/>
                </a:solidFill>
                <a:effectLst/>
              </a:rPr>
              <a:t>In case of </a:t>
            </a:r>
            <a:r>
              <a:rPr lang="en-US" sz="1600" b="0" i="0" dirty="0">
                <a:solidFill>
                  <a:srgbClr val="273239"/>
                </a:solidFill>
                <a:effectLst/>
              </a:rPr>
              <a:t>#define, when preprocessor encounters #define, it replaces all the occurrences, after that (No scope rule is followed).</a:t>
            </a:r>
          </a:p>
        </p:txBody>
      </p:sp>
      <p:pic>
        <p:nvPicPr>
          <p:cNvPr id="6" name="Picture 5">
            <a:extLst>
              <a:ext uri="{FF2B5EF4-FFF2-40B4-BE49-F238E27FC236}">
                <a16:creationId xmlns:a16="http://schemas.microsoft.com/office/drawing/2014/main" id="{744E65C2-EDEA-2E36-0DA8-12EBD90B20CD}"/>
              </a:ext>
            </a:extLst>
          </p:cNvPr>
          <p:cNvPicPr>
            <a:picLocks noChangeAspect="1"/>
          </p:cNvPicPr>
          <p:nvPr/>
        </p:nvPicPr>
        <p:blipFill>
          <a:blip r:embed="rId3"/>
          <a:stretch>
            <a:fillRect/>
          </a:stretch>
        </p:blipFill>
        <p:spPr>
          <a:xfrm>
            <a:off x="8763000" y="1914040"/>
            <a:ext cx="2929127" cy="2907135"/>
          </a:xfrm>
          <a:prstGeom prst="rect">
            <a:avLst/>
          </a:prstGeom>
          <a:ln>
            <a:noFill/>
          </a:ln>
          <a:effectLst>
            <a:softEdge rad="112500"/>
          </a:effectLst>
        </p:spPr>
      </p:pic>
    </p:spTree>
    <p:extLst>
      <p:ext uri="{BB962C8B-B14F-4D97-AF65-F5344CB8AC3E}">
        <p14:creationId xmlns:p14="http://schemas.microsoft.com/office/powerpoint/2010/main" val="2871977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US" sz="6600" b="1" dirty="0">
                <a:solidFill>
                  <a:schemeClr val="accent2"/>
                </a:solidFill>
                <a:latin typeface="+mn-lt"/>
              </a:rPr>
              <a:t>T</a:t>
            </a:r>
            <a:r>
              <a:rPr lang="en-US" sz="6600" b="1" dirty="0">
                <a:latin typeface="+mn-lt"/>
              </a:rPr>
              <a:t>okens &amp; </a:t>
            </a:r>
            <a:r>
              <a:rPr lang="en-US" sz="6600" b="1" dirty="0">
                <a:solidFill>
                  <a:schemeClr val="accent2"/>
                </a:solidFill>
                <a:latin typeface="+mn-lt"/>
              </a:rPr>
              <a:t>C</a:t>
            </a:r>
            <a:r>
              <a:rPr lang="en-US" sz="6600" b="1" dirty="0">
                <a:latin typeface="+mn-lt"/>
              </a:rPr>
              <a:t>omments in C </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descr="A diagram of keywords and keywords&#10;&#10;Description automatically generated">
            <a:extLst>
              <a:ext uri="{FF2B5EF4-FFF2-40B4-BE49-F238E27FC236}">
                <a16:creationId xmlns:a16="http://schemas.microsoft.com/office/drawing/2014/main" id="{81B16013-E360-EF49-4026-BAF5E333D026}"/>
              </a:ext>
            </a:extLst>
          </p:cNvPr>
          <p:cNvPicPr>
            <a:picLocks noChangeAspect="1"/>
          </p:cNvPicPr>
          <p:nvPr/>
        </p:nvPicPr>
        <p:blipFill>
          <a:blip r:embed="rId3"/>
          <a:stretch>
            <a:fillRect/>
          </a:stretch>
        </p:blipFill>
        <p:spPr>
          <a:xfrm>
            <a:off x="266700" y="2252835"/>
            <a:ext cx="6715125" cy="4259355"/>
          </a:xfrm>
          <a:prstGeom prst="rect">
            <a:avLst/>
          </a:prstGeom>
        </p:spPr>
      </p:pic>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04</a:t>
            </a:r>
            <a:endParaRPr lang="en-IN" sz="4400" b="1" dirty="0">
              <a:solidFill>
                <a:schemeClr val="bg1"/>
              </a:solidFill>
            </a:endParaRPr>
          </a:p>
        </p:txBody>
      </p:sp>
    </p:spTree>
    <p:extLst>
      <p:ext uri="{BB962C8B-B14F-4D97-AF65-F5344CB8AC3E}">
        <p14:creationId xmlns:p14="http://schemas.microsoft.com/office/powerpoint/2010/main" val="259522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762557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File</a:t>
            </a:r>
            <a:r>
              <a:rPr lang="en-US" sz="5400" b="1" dirty="0">
                <a:latin typeface="+mn-lt"/>
              </a:rPr>
              <a:t> Handling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BE73922-866D-8D96-A4C5-A275703F765C}"/>
              </a:ext>
            </a:extLst>
          </p:cNvPr>
          <p:cNvPicPr>
            <a:picLocks noChangeAspect="1"/>
          </p:cNvPicPr>
          <p:nvPr/>
        </p:nvPicPr>
        <p:blipFill>
          <a:blip r:embed="rId8"/>
          <a:stretch>
            <a:fillRect/>
          </a:stretch>
        </p:blipFill>
        <p:spPr>
          <a:xfrm>
            <a:off x="1003806" y="4653886"/>
            <a:ext cx="4492636" cy="1652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10DD365-9499-CD91-43ED-9C0BAEE7AB65}"/>
              </a:ext>
            </a:extLst>
          </p:cNvPr>
          <p:cNvPicPr>
            <a:picLocks noChangeAspect="1"/>
          </p:cNvPicPr>
          <p:nvPr/>
        </p:nvPicPr>
        <p:blipFill>
          <a:blip r:embed="rId9"/>
          <a:stretch>
            <a:fillRect/>
          </a:stretch>
        </p:blipFill>
        <p:spPr>
          <a:xfrm>
            <a:off x="1003806" y="2232289"/>
            <a:ext cx="4492636" cy="2393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9BE10618-F5CB-59B0-EA46-EA97233B5F23}"/>
              </a:ext>
            </a:extLst>
          </p:cNvPr>
          <p:cNvPicPr>
            <a:picLocks noChangeAspect="1"/>
          </p:cNvPicPr>
          <p:nvPr/>
        </p:nvPicPr>
        <p:blipFill>
          <a:blip r:embed="rId10"/>
          <a:stretch>
            <a:fillRect/>
          </a:stretch>
        </p:blipFill>
        <p:spPr>
          <a:xfrm rot="19770868">
            <a:off x="5366993" y="2986979"/>
            <a:ext cx="2517866" cy="2034668"/>
          </a:xfrm>
          <a:prstGeom prst="rect">
            <a:avLst/>
          </a:prstGeom>
          <a:ln>
            <a:noFill/>
          </a:ln>
          <a:effectLst>
            <a:softEdge rad="112500"/>
          </a:effectLst>
        </p:spPr>
      </p:pic>
      <p:sp>
        <p:nvSpPr>
          <p:cNvPr id="18" name="Rectangle: Rounded Corners 17">
            <a:extLst>
              <a:ext uri="{FF2B5EF4-FFF2-40B4-BE49-F238E27FC236}">
                <a16:creationId xmlns:a16="http://schemas.microsoft.com/office/drawing/2014/main" id="{D5DEE66E-8CFC-9E68-D48C-4B46EE0E8BB6}"/>
              </a:ext>
            </a:extLst>
          </p:cNvPr>
          <p:cNvSpPr/>
          <p:nvPr/>
        </p:nvSpPr>
        <p:spPr>
          <a:xfrm>
            <a:off x="1087467" y="1985309"/>
            <a:ext cx="1247173" cy="3966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Reading</a:t>
            </a:r>
            <a:endParaRPr lang="en-US" b="1" dirty="0"/>
          </a:p>
        </p:txBody>
      </p:sp>
      <p:sp>
        <p:nvSpPr>
          <p:cNvPr id="20" name="Rectangle: Rounded Corners 19">
            <a:extLst>
              <a:ext uri="{FF2B5EF4-FFF2-40B4-BE49-F238E27FC236}">
                <a16:creationId xmlns:a16="http://schemas.microsoft.com/office/drawing/2014/main" id="{0E81EA8C-023C-98B0-2156-FCB0C859C09B}"/>
              </a:ext>
            </a:extLst>
          </p:cNvPr>
          <p:cNvSpPr/>
          <p:nvPr/>
        </p:nvSpPr>
        <p:spPr>
          <a:xfrm>
            <a:off x="2591643" y="1985309"/>
            <a:ext cx="1247173" cy="3966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Writing</a:t>
            </a:r>
            <a:endParaRPr lang="en-US" b="1" dirty="0"/>
          </a:p>
        </p:txBody>
      </p:sp>
      <p:sp>
        <p:nvSpPr>
          <p:cNvPr id="22" name="Rectangle: Rounded Corners 21">
            <a:extLst>
              <a:ext uri="{FF2B5EF4-FFF2-40B4-BE49-F238E27FC236}">
                <a16:creationId xmlns:a16="http://schemas.microsoft.com/office/drawing/2014/main" id="{89055549-E846-29B3-6C8D-FD7AAAD4B7C4}"/>
              </a:ext>
            </a:extLst>
          </p:cNvPr>
          <p:cNvSpPr/>
          <p:nvPr/>
        </p:nvSpPr>
        <p:spPr>
          <a:xfrm>
            <a:off x="4099513" y="1986264"/>
            <a:ext cx="1247173" cy="396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Closing</a:t>
            </a:r>
            <a:endParaRPr lang="en-US" b="1" dirty="0"/>
          </a:p>
        </p:txBody>
      </p:sp>
    </p:spTree>
    <p:extLst>
      <p:ext uri="{BB962C8B-B14F-4D97-AF65-F5344CB8AC3E}">
        <p14:creationId xmlns:p14="http://schemas.microsoft.com/office/powerpoint/2010/main" val="25362731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B9EC52-BA10-AF10-FF35-5D47C27044CD}"/>
              </a:ext>
            </a:extLst>
          </p:cNvPr>
          <p:cNvPicPr>
            <a:picLocks noChangeAspect="1"/>
          </p:cNvPicPr>
          <p:nvPr/>
        </p:nvPicPr>
        <p:blipFill>
          <a:blip r:embed="rId3"/>
          <a:stretch>
            <a:fillRect/>
          </a:stretch>
        </p:blipFill>
        <p:spPr>
          <a:xfrm>
            <a:off x="8408289" y="1843087"/>
            <a:ext cx="3114675" cy="3609975"/>
          </a:xfrm>
          <a:prstGeom prst="rect">
            <a:avLst/>
          </a:prstGeom>
          <a:ln>
            <a:noFill/>
          </a:ln>
          <a:effectLst>
            <a:softEdge rad="112500"/>
          </a:effectLst>
        </p:spPr>
      </p:pic>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4832092"/>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rgbClr val="273239"/>
                </a:solidFill>
              </a:rPr>
              <a:t>T</a:t>
            </a:r>
            <a:r>
              <a:rPr lang="en-US" sz="1400" b="0" i="0" dirty="0">
                <a:solidFill>
                  <a:srgbClr val="273239"/>
                </a:solidFill>
                <a:effectLst/>
              </a:rPr>
              <a:t>he process </a:t>
            </a:r>
            <a:r>
              <a:rPr lang="en-US" sz="1400" b="0" i="0" dirty="0">
                <a:solidFill>
                  <a:srgbClr val="273239"/>
                </a:solidFill>
                <a:effectLst/>
                <a:sym typeface="Wingdings" panose="05000000000000000000" pitchFamily="2" charset="2"/>
              </a:rPr>
              <a:t> </a:t>
            </a:r>
            <a:r>
              <a:rPr lang="en-US" sz="1400" b="0" i="0" dirty="0">
                <a:solidFill>
                  <a:srgbClr val="273239"/>
                </a:solidFill>
                <a:effectLst/>
              </a:rPr>
              <a:t>create, open, read, write, &amp; close operations on a file. </a:t>
            </a:r>
          </a:p>
          <a:p>
            <a:pPr marL="285750" indent="-285750">
              <a:buFont typeface="Wingdings" panose="05000000000000000000" pitchFamily="2" charset="2"/>
              <a:buChar char="Ø"/>
            </a:pPr>
            <a:r>
              <a:rPr lang="en-US" sz="1400" b="0" i="0" dirty="0">
                <a:solidFill>
                  <a:srgbClr val="273239"/>
                </a:solidFill>
                <a:effectLst/>
              </a:rPr>
              <a:t>C functions </a:t>
            </a:r>
            <a:r>
              <a:rPr lang="en-US" sz="1400" b="0" i="0" dirty="0">
                <a:solidFill>
                  <a:srgbClr val="273239"/>
                </a:solidFill>
                <a:effectLst/>
                <a:sym typeface="Wingdings" panose="05000000000000000000" pitchFamily="2" charset="2"/>
              </a:rPr>
              <a:t> </a:t>
            </a:r>
            <a:r>
              <a:rPr lang="en-US" sz="1400" b="0" i="0" dirty="0" err="1">
                <a:solidFill>
                  <a:srgbClr val="273239"/>
                </a:solidFill>
                <a:effectLst/>
              </a:rPr>
              <a:t>fopen</a:t>
            </a:r>
            <a:r>
              <a:rPr lang="en-US" sz="1400" b="0" i="0" dirty="0">
                <a:solidFill>
                  <a:srgbClr val="273239"/>
                </a:solidFill>
                <a:effectLst/>
              </a:rPr>
              <a:t>(), </a:t>
            </a:r>
            <a:r>
              <a:rPr lang="en-US" sz="1400" b="0" i="0" dirty="0" err="1">
                <a:solidFill>
                  <a:srgbClr val="273239"/>
                </a:solidFill>
                <a:effectLst/>
              </a:rPr>
              <a:t>fwrite</a:t>
            </a:r>
            <a:r>
              <a:rPr lang="en-US" sz="1400" b="0" i="0" dirty="0">
                <a:solidFill>
                  <a:srgbClr val="273239"/>
                </a:solidFill>
                <a:effectLst/>
              </a:rPr>
              <a:t>(), </a:t>
            </a:r>
            <a:r>
              <a:rPr lang="en-US" sz="1400" b="0" i="0" dirty="0" err="1">
                <a:solidFill>
                  <a:srgbClr val="273239"/>
                </a:solidFill>
                <a:effectLst/>
              </a:rPr>
              <a:t>fread</a:t>
            </a:r>
            <a:r>
              <a:rPr lang="en-US" sz="1400" b="0" i="0" dirty="0">
                <a:solidFill>
                  <a:srgbClr val="273239"/>
                </a:solidFill>
                <a:effectLst/>
              </a:rPr>
              <a:t>(), </a:t>
            </a:r>
            <a:r>
              <a:rPr lang="en-US" sz="1400" b="0" i="0" dirty="0" err="1">
                <a:solidFill>
                  <a:srgbClr val="273239"/>
                </a:solidFill>
                <a:effectLst/>
              </a:rPr>
              <a:t>fseek</a:t>
            </a:r>
            <a:r>
              <a:rPr lang="en-US" sz="1400" b="0" i="0" dirty="0">
                <a:solidFill>
                  <a:srgbClr val="273239"/>
                </a:solidFill>
                <a:effectLst/>
              </a:rPr>
              <a:t>(), </a:t>
            </a:r>
            <a:r>
              <a:rPr lang="en-US" sz="1400" b="0" i="0" dirty="0" err="1">
                <a:solidFill>
                  <a:srgbClr val="273239"/>
                </a:solidFill>
                <a:effectLst/>
              </a:rPr>
              <a:t>fprintf</a:t>
            </a:r>
            <a:r>
              <a:rPr lang="en-US" sz="1400" b="0" i="0" dirty="0">
                <a:solidFill>
                  <a:srgbClr val="273239"/>
                </a:solidFill>
                <a:effectLst/>
              </a:rPr>
              <a:t>(), etc.</a:t>
            </a:r>
          </a:p>
          <a:p>
            <a:pPr marL="285750" indent="-285750">
              <a:buFont typeface="Wingdings" panose="05000000000000000000" pitchFamily="2" charset="2"/>
              <a:buChar char="Ø"/>
            </a:pPr>
            <a:endParaRPr lang="en-US" sz="1400" dirty="0">
              <a:solidFill>
                <a:srgbClr val="273239"/>
              </a:solidFill>
            </a:endParaRPr>
          </a:p>
          <a:p>
            <a:r>
              <a:rPr lang="en-US" sz="2800" b="1" i="0" dirty="0">
                <a:solidFill>
                  <a:schemeClr val="accent2"/>
                </a:solidFill>
                <a:effectLst/>
              </a:rPr>
              <a:t>Why do we need File Handling in C?</a:t>
            </a:r>
          </a:p>
          <a:p>
            <a:pPr marL="285750" indent="-285750">
              <a:buFont typeface="Wingdings" panose="05000000000000000000" pitchFamily="2" charset="2"/>
              <a:buChar char="Ø"/>
            </a:pPr>
            <a:r>
              <a:rPr lang="en-US" sz="1400" b="0" i="0" dirty="0">
                <a:solidFill>
                  <a:srgbClr val="273239"/>
                </a:solidFill>
                <a:effectLst/>
              </a:rPr>
              <a:t>to store the information fetched from the program</a:t>
            </a:r>
          </a:p>
          <a:p>
            <a:endParaRPr lang="en-US" sz="1400" dirty="0">
              <a:solidFill>
                <a:srgbClr val="273239"/>
              </a:solidFill>
            </a:endParaRPr>
          </a:p>
          <a:p>
            <a:r>
              <a:rPr lang="en-US" sz="1400" dirty="0">
                <a:solidFill>
                  <a:srgbClr val="273239"/>
                </a:solidFill>
              </a:rPr>
              <a:t>In order to understand why file handling is important, let us look at a few features of using files:</a:t>
            </a:r>
          </a:p>
          <a:p>
            <a:pPr marL="285750" indent="-285750" algn="l" fontAlgn="base">
              <a:buFont typeface="Wingdings" panose="05000000000000000000" pitchFamily="2" charset="2"/>
              <a:buChar char="§"/>
            </a:pPr>
            <a:endParaRPr lang="en-US" sz="1400" b="1"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Reusability: </a:t>
            </a:r>
            <a:r>
              <a:rPr lang="en-US" sz="1400" b="0" i="0" dirty="0">
                <a:solidFill>
                  <a:srgbClr val="273239"/>
                </a:solidFill>
                <a:effectLst/>
              </a:rPr>
              <a:t>The data stored in the file can be accessed, updated, and deleted anywhere and anytime providing high reusability.</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Portability: </a:t>
            </a:r>
            <a:r>
              <a:rPr lang="en-US" sz="1400" b="0" i="0" dirty="0">
                <a:solidFill>
                  <a:srgbClr val="273239"/>
                </a:solidFill>
                <a:effectLst/>
              </a:rPr>
              <a:t>Without losing any data, files can be transferred to another</a:t>
            </a:r>
            <a:r>
              <a:rPr lang="en-US" sz="1400" b="1" i="0" dirty="0">
                <a:solidFill>
                  <a:srgbClr val="273239"/>
                </a:solidFill>
                <a:effectLst/>
              </a:rPr>
              <a:t> </a:t>
            </a:r>
            <a:r>
              <a:rPr lang="en-US" sz="1400" b="0" i="0" dirty="0">
                <a:solidFill>
                  <a:srgbClr val="273239"/>
                </a:solidFill>
                <a:effectLst/>
              </a:rPr>
              <a:t>in the computer system. The risk of flawed coding is minimized with this feature.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Efficient: </a:t>
            </a:r>
            <a:r>
              <a:rPr lang="en-US" sz="1400" b="0" i="0" dirty="0">
                <a:solidFill>
                  <a:srgbClr val="273239"/>
                </a:solidFill>
                <a:effectLst/>
              </a:rPr>
              <a:t>A large amount of input may be required for some programs. File handling allows you to easily access a part of a file using few instructions which saves a lot of time and reduces the chance of errors.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Storage Capacity: </a:t>
            </a:r>
            <a:r>
              <a:rPr lang="en-US" sz="1400" b="0" i="0" dirty="0">
                <a:solidFill>
                  <a:srgbClr val="273239"/>
                </a:solidFill>
                <a:effectLst/>
              </a:rPr>
              <a:t>Files allow you to store a large amount of data without having to worry about storing everything simultaneously in a program.</a:t>
            </a:r>
          </a:p>
          <a:p>
            <a:pPr marL="285750" indent="-285750">
              <a:buFont typeface="Wingdings" panose="05000000000000000000" pitchFamily="2" charset="2"/>
              <a:buChar char="Ø"/>
            </a:pPr>
            <a:endParaRPr lang="en-US" sz="1400" dirty="0"/>
          </a:p>
        </p:txBody>
      </p:sp>
      <p:sp>
        <p:nvSpPr>
          <p:cNvPr id="11" name="TextBox 10">
            <a:extLst>
              <a:ext uri="{FF2B5EF4-FFF2-40B4-BE49-F238E27FC236}">
                <a16:creationId xmlns:a16="http://schemas.microsoft.com/office/drawing/2014/main" id="{E9FB7A58-92BF-3F1A-1EE1-33F007853042}"/>
              </a:ext>
            </a:extLst>
          </p:cNvPr>
          <p:cNvSpPr txBox="1"/>
          <p:nvPr/>
        </p:nvSpPr>
        <p:spPr>
          <a:xfrm>
            <a:off x="6180582" y="6240746"/>
            <a:ext cx="3114675"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Tree>
    <p:extLst>
      <p:ext uri="{BB962C8B-B14F-4D97-AF65-F5344CB8AC3E}">
        <p14:creationId xmlns:p14="http://schemas.microsoft.com/office/powerpoint/2010/main" val="17246788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latin typeface="+mn-lt"/>
              </a:rPr>
              <a:t>Types of </a:t>
            </a:r>
            <a:r>
              <a:rPr lang="en-US" sz="6000" b="1" dirty="0">
                <a:solidFill>
                  <a:schemeClr val="accent2"/>
                </a:solidFill>
                <a:latin typeface="+mn-lt"/>
              </a:rPr>
              <a:t>Files </a:t>
            </a:r>
            <a:r>
              <a:rPr lang="en-US" sz="6000" b="1" dirty="0">
                <a:latin typeface="+mn-lt"/>
              </a:rPr>
              <a:t>in</a:t>
            </a:r>
            <a:r>
              <a:rPr lang="en-US" sz="6000" b="1" dirty="0">
                <a:solidFill>
                  <a:schemeClr val="accent2"/>
                </a:solidFill>
                <a:latin typeface="+mn-lt"/>
              </a:rPr>
              <a:t> </a:t>
            </a:r>
            <a:r>
              <a:rPr lang="en-US" sz="6000" b="1" i="0" dirty="0">
                <a:solidFill>
                  <a:schemeClr val="accent2"/>
                </a:solidFill>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3600986"/>
          </a:xfrm>
          <a:prstGeom prst="rect">
            <a:avLst/>
          </a:prstGeom>
          <a:noFill/>
        </p:spPr>
        <p:txBody>
          <a:bodyPr wrap="square">
            <a:spAutoFit/>
          </a:bodyPr>
          <a:lstStyle/>
          <a:p>
            <a:pPr marL="342900" indent="-342900" algn="l" fontAlgn="base">
              <a:buFont typeface="+mj-lt"/>
              <a:buAutoNum type="arabicPeriod"/>
            </a:pPr>
            <a:r>
              <a:rPr lang="en-US" sz="1600" b="1" i="0" dirty="0">
                <a:solidFill>
                  <a:srgbClr val="273239"/>
                </a:solidFill>
                <a:effectLst/>
              </a:rPr>
              <a:t>Text/other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the </a:t>
            </a:r>
            <a:r>
              <a:rPr lang="en-US" sz="1400" b="1" i="0" dirty="0">
                <a:solidFill>
                  <a:srgbClr val="273239"/>
                </a:solidFill>
                <a:effectLst/>
              </a:rPr>
              <a:t>form of ASCII characters</a:t>
            </a:r>
            <a:r>
              <a:rPr lang="en-US" sz="1400" b="0" i="0" dirty="0">
                <a:solidFill>
                  <a:srgbClr val="273239"/>
                </a:solidFill>
                <a:effectLst/>
              </a:rPr>
              <a:t> and is generally used to store a stream of characters.</a:t>
            </a:r>
          </a:p>
          <a:p>
            <a:pPr marL="800100" lvl="1" indent="-342900" fontAlgn="base">
              <a:buFont typeface="Wingdings" panose="05000000000000000000" pitchFamily="2" charset="2"/>
              <a:buChar char="§"/>
            </a:pPr>
            <a:r>
              <a:rPr lang="en-US" sz="1400" b="0" i="0" dirty="0">
                <a:solidFill>
                  <a:srgbClr val="273239"/>
                </a:solidFill>
                <a:effectLst/>
              </a:rPr>
              <a:t>Each line in a text file ends with a new line character (‘\n’).</a:t>
            </a:r>
          </a:p>
          <a:p>
            <a:pPr marL="800100" lvl="1" indent="-342900" fontAlgn="base">
              <a:buFont typeface="Wingdings" panose="05000000000000000000" pitchFamily="2" charset="2"/>
              <a:buChar char="§"/>
            </a:pPr>
            <a:r>
              <a:rPr lang="en-US" sz="1400" b="0" i="0" dirty="0">
                <a:solidFill>
                  <a:srgbClr val="273239"/>
                </a:solidFill>
                <a:effectLst/>
              </a:rPr>
              <a:t>It can be read or written by any text editor.</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.txt </a:t>
            </a:r>
            <a:r>
              <a:rPr lang="en-US" sz="1400" b="0" i="0" dirty="0">
                <a:solidFill>
                  <a:srgbClr val="273239"/>
                </a:solidFill>
                <a:effectLst/>
              </a:rPr>
              <a:t>file extension.</a:t>
            </a:r>
          </a:p>
          <a:p>
            <a:pPr marL="800100" lvl="1" indent="-342900" fontAlgn="base">
              <a:buFont typeface="Wingdings" panose="05000000000000000000" pitchFamily="2" charset="2"/>
              <a:buChar char="§"/>
            </a:pPr>
            <a:r>
              <a:rPr lang="en-US" sz="1400" b="0" i="0" dirty="0">
                <a:solidFill>
                  <a:srgbClr val="273239"/>
                </a:solidFill>
                <a:effectLst/>
              </a:rPr>
              <a:t>Text files can also be used to store the source code.</a:t>
            </a:r>
          </a:p>
          <a:p>
            <a:pPr marL="800100" lvl="1" indent="-342900" fontAlgn="base">
              <a:buFont typeface="+mj-lt"/>
              <a:buAutoNum type="arabicPeriod"/>
            </a:pPr>
            <a:endParaRPr lang="en-US" sz="1400" dirty="0">
              <a:solidFill>
                <a:srgbClr val="273239"/>
              </a:solidFill>
            </a:endParaRPr>
          </a:p>
          <a:p>
            <a:pPr marL="342900" indent="-342900" fontAlgn="base">
              <a:buFont typeface="+mj-lt"/>
              <a:buAutoNum type="arabicPeriod"/>
            </a:pPr>
            <a:r>
              <a:rPr lang="en-US" sz="1600" b="1" dirty="0">
                <a:solidFill>
                  <a:srgbClr val="273239"/>
                </a:solidFill>
              </a:rPr>
              <a:t>Binary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a:t>
            </a:r>
            <a:r>
              <a:rPr lang="en-US" sz="1400" b="1" i="0" dirty="0">
                <a:solidFill>
                  <a:srgbClr val="273239"/>
                </a:solidFill>
                <a:effectLst/>
              </a:rPr>
              <a:t>binary form (i.e. 0’s and 1’s)</a:t>
            </a:r>
            <a:r>
              <a:rPr lang="en-US" sz="1400" b="0" i="0" dirty="0">
                <a:solidFill>
                  <a:srgbClr val="273239"/>
                </a:solidFill>
                <a:effectLst/>
              </a:rPr>
              <a:t> instead of ASCII characters. They contain data that is stored in a similar manner, like it is stored in the main memory.</a:t>
            </a:r>
          </a:p>
          <a:p>
            <a:pPr marL="800100" lvl="1" indent="-342900" fontAlgn="base">
              <a:buFont typeface="Wingdings" panose="05000000000000000000" pitchFamily="2" charset="2"/>
              <a:buChar char="§"/>
            </a:pPr>
            <a:r>
              <a:rPr lang="en-US" sz="1400" b="0" i="0" dirty="0">
                <a:solidFill>
                  <a:srgbClr val="273239"/>
                </a:solidFill>
                <a:effectLst/>
              </a:rPr>
              <a:t>The binary files can be created only from a program and their contents can only be read by a program.</a:t>
            </a:r>
          </a:p>
          <a:p>
            <a:pPr marL="800100" lvl="1" indent="-342900" fontAlgn="base">
              <a:buFont typeface="Wingdings" panose="05000000000000000000" pitchFamily="2" charset="2"/>
              <a:buChar char="§"/>
            </a:pPr>
            <a:r>
              <a:rPr lang="en-US" sz="1400" b="0" i="0" dirty="0">
                <a:solidFill>
                  <a:srgbClr val="273239"/>
                </a:solidFill>
                <a:effectLst/>
              </a:rPr>
              <a:t>More secure as they are not easily readable.</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.bin</a:t>
            </a:r>
            <a:r>
              <a:rPr lang="en-US" sz="1400" b="0" i="0" dirty="0">
                <a:solidFill>
                  <a:srgbClr val="273239"/>
                </a:solidFill>
                <a:effectLst/>
              </a:rPr>
              <a:t> file extension.</a:t>
            </a:r>
          </a:p>
          <a:p>
            <a:pPr marL="285750" indent="-285750">
              <a:buFont typeface="Wingdings" panose="05000000000000000000" pitchFamily="2" charset="2"/>
              <a:buChar char="Ø"/>
            </a:pPr>
            <a:endParaRPr lang="en-US" sz="1400" dirty="0"/>
          </a:p>
        </p:txBody>
      </p:sp>
      <p:pic>
        <p:nvPicPr>
          <p:cNvPr id="5" name="Picture 4">
            <a:extLst>
              <a:ext uri="{FF2B5EF4-FFF2-40B4-BE49-F238E27FC236}">
                <a16:creationId xmlns:a16="http://schemas.microsoft.com/office/drawing/2014/main" id="{10762B57-8668-3C74-24A0-86661737AFD7}"/>
              </a:ext>
            </a:extLst>
          </p:cNvPr>
          <p:cNvPicPr>
            <a:picLocks noChangeAspect="1"/>
          </p:cNvPicPr>
          <p:nvPr/>
        </p:nvPicPr>
        <p:blipFill>
          <a:blip r:embed="rId3"/>
          <a:stretch>
            <a:fillRect/>
          </a:stretch>
        </p:blipFill>
        <p:spPr>
          <a:xfrm>
            <a:off x="7962901" y="1843087"/>
            <a:ext cx="3560064" cy="2185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365354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Operations &amp; Modes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6ECF8A1-944B-1129-6499-677AC2856D1E}"/>
              </a:ext>
            </a:extLst>
          </p:cNvPr>
          <p:cNvGraphicFramePr>
            <a:graphicFrameLocks noGrp="1"/>
          </p:cNvGraphicFramePr>
          <p:nvPr>
            <p:extLst>
              <p:ext uri="{D42A27DB-BD31-4B8C-83A1-F6EECF244321}">
                <p14:modId xmlns:p14="http://schemas.microsoft.com/office/powerpoint/2010/main" val="4244496105"/>
              </p:ext>
            </p:extLst>
          </p:nvPr>
        </p:nvGraphicFramePr>
        <p:xfrm>
          <a:off x="669031" y="1824848"/>
          <a:ext cx="7101084" cy="4443328"/>
        </p:xfrm>
        <a:graphic>
          <a:graphicData uri="http://schemas.openxmlformats.org/drawingml/2006/table">
            <a:tbl>
              <a:tblPr/>
              <a:tblGrid>
                <a:gridCol w="1020498">
                  <a:extLst>
                    <a:ext uri="{9D8B030D-6E8A-4147-A177-3AD203B41FA5}">
                      <a16:colId xmlns:a16="http://schemas.microsoft.com/office/drawing/2014/main" val="1943153466"/>
                    </a:ext>
                  </a:extLst>
                </a:gridCol>
                <a:gridCol w="6080586">
                  <a:extLst>
                    <a:ext uri="{9D8B030D-6E8A-4147-A177-3AD203B41FA5}">
                      <a16:colId xmlns:a16="http://schemas.microsoft.com/office/drawing/2014/main" val="257411165"/>
                    </a:ext>
                  </a:extLst>
                </a:gridCol>
              </a:tblGrid>
              <a:tr h="180211">
                <a:tc>
                  <a:txBody>
                    <a:bodyPr/>
                    <a:lstStyle/>
                    <a:p>
                      <a:pPr algn="ctr" fontAlgn="base"/>
                      <a:r>
                        <a:rPr lang="en-US" sz="1600" b="1" dirty="0">
                          <a:solidFill>
                            <a:schemeClr val="accent2"/>
                          </a:solidFill>
                          <a:effectLst/>
                        </a:rPr>
                        <a:t>Opening Modes</a:t>
                      </a:r>
                    </a:p>
                  </a:txBody>
                  <a:tcPr marL="18772" marR="18772"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b="1" dirty="0">
                          <a:solidFill>
                            <a:schemeClr val="accent2"/>
                          </a:solidFill>
                          <a:effectLst/>
                        </a:rPr>
                        <a:t>Description</a:t>
                      </a:r>
                    </a:p>
                  </a:txBody>
                  <a:tcPr marL="37544" marR="37544"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9847052"/>
                  </a:ext>
                </a:extLst>
              </a:tr>
              <a:tr h="3867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 Open &amp; loads it into memory &amp; sets up a pointer that to the first character in it, else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5215963"/>
                  </a:ext>
                </a:extLst>
              </a:tr>
              <a:tr h="386702">
                <a:tc>
                  <a:txBody>
                    <a:bodyPr/>
                    <a:lstStyle/>
                    <a:p>
                      <a:pPr algn="ctr" fontAlgn="ctr"/>
                      <a:r>
                        <a:rPr lang="en-US" sz="1200" b="0" dirty="0">
                          <a:effectLst/>
                        </a:rPr>
                        <a:t>w/wb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Open/create file in write mode. Overwrite if file exists. Returns NULL, if unable to open/create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87815234"/>
                  </a:ext>
                </a:extLst>
              </a:tr>
              <a:tr h="480562">
                <a:tc>
                  <a:txBody>
                    <a:bodyPr/>
                    <a:lstStyle/>
                    <a:p>
                      <a:pPr algn="ctr" fontAlgn="ct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append mode. Append input if file exists. Returns NULL, if unable to open/create.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599589"/>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reading and append mode. Append input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0965784"/>
                  </a:ext>
                </a:extLst>
              </a:tr>
              <a:tr h="386702">
                <a:tc>
                  <a:txBody>
                    <a:bodyPr/>
                    <a:lstStyle/>
                    <a:p>
                      <a:pPr algn="ctr" fontAlgn="ctr"/>
                      <a:r>
                        <a:rPr lang="en-US" sz="1200" b="0" dirty="0">
                          <a:effectLst/>
                        </a:rPr>
                        <a:t>r+</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 and write mode. Insert data at the start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56015500"/>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 Open for both reading and writing in binary mode. If the file exists, its contents are overwritten.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3082788"/>
                  </a:ext>
                </a:extLst>
              </a:tr>
              <a:tr h="292842">
                <a:tc>
                  <a:txBody>
                    <a:bodyPr/>
                    <a:lstStyle/>
                    <a:p>
                      <a:pPr algn="ctr" fontAlgn="ctr"/>
                      <a:r>
                        <a:rPr lang="en-US" sz="1200" b="0" dirty="0">
                          <a:effectLst/>
                        </a:rPr>
                        <a:t>w+</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Searches file. If the file exists, its contents are overwritten. If the file doesn’t exist a new file is created. Returns NULL, if unable to open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95039278"/>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writing in binary mode. If the file does not exist, </a:t>
                      </a:r>
                      <a:r>
                        <a:rPr lang="en-US" sz="1100" b="0" dirty="0" err="1">
                          <a:effectLst/>
                        </a:rPr>
                        <a:t>fopen</a:t>
                      </a:r>
                      <a:r>
                        <a:rPr lang="en-US" sz="1100" b="0" dirty="0">
                          <a:effectLst/>
                        </a:rPr>
                        <a:t>( )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9174590"/>
                  </a:ext>
                </a:extLst>
              </a:tr>
              <a:tr h="48056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kern="1200" dirty="0">
                          <a:solidFill>
                            <a:schemeClr val="tx1"/>
                          </a:solidFill>
                          <a:effectLst/>
                          <a:latin typeface="+mn-lt"/>
                          <a:ea typeface="+mn-ea"/>
                          <a:cs typeface="+mn-cs"/>
                        </a:rPr>
                        <a:t>Open for append in binary mode. Data is added to the end of the file.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9833624"/>
                  </a:ext>
                </a:extLst>
              </a:tr>
              <a:tr h="292842">
                <a:tc>
                  <a:txBody>
                    <a:bodyPr/>
                    <a:lstStyle/>
                    <a:p>
                      <a:pPr algn="ctr" fontAlgn="ctr"/>
                      <a:r>
                        <a:rPr lang="en-US" sz="1200" b="0" dirty="0">
                          <a:effectLst/>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appending in binary mode.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02263056"/>
                  </a:ext>
                </a:extLst>
              </a:tr>
            </a:tbl>
          </a:graphicData>
        </a:graphic>
      </p:graphicFrame>
      <p:pic>
        <p:nvPicPr>
          <p:cNvPr id="5" name="Picture 4">
            <a:extLst>
              <a:ext uri="{FF2B5EF4-FFF2-40B4-BE49-F238E27FC236}">
                <a16:creationId xmlns:a16="http://schemas.microsoft.com/office/drawing/2014/main" id="{8590C97F-7185-121D-C1DF-0BDB25256371}"/>
              </a:ext>
            </a:extLst>
          </p:cNvPr>
          <p:cNvPicPr>
            <a:picLocks noChangeAspect="1"/>
          </p:cNvPicPr>
          <p:nvPr/>
        </p:nvPicPr>
        <p:blipFill>
          <a:blip r:embed="rId3"/>
          <a:stretch>
            <a:fillRect/>
          </a:stretch>
        </p:blipFill>
        <p:spPr>
          <a:xfrm>
            <a:off x="7770115" y="1733550"/>
            <a:ext cx="3922013" cy="3373975"/>
          </a:xfrm>
          <a:prstGeom prst="rect">
            <a:avLst/>
          </a:prstGeom>
        </p:spPr>
      </p:pic>
    </p:spTree>
    <p:extLst>
      <p:ext uri="{BB962C8B-B14F-4D97-AF65-F5344CB8AC3E}">
        <p14:creationId xmlns:p14="http://schemas.microsoft.com/office/powerpoint/2010/main" val="33296672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094476" y="6344151"/>
            <a:ext cx="2982849" cy="461665"/>
          </a:xfrm>
          <a:prstGeom prst="rect">
            <a:avLst/>
          </a:prstGeom>
          <a:noFill/>
        </p:spPr>
        <p:txBody>
          <a:bodyPr wrap="square">
            <a:spAutoFit/>
          </a:bodyPr>
          <a:lstStyle/>
          <a:p>
            <a:pPr marL="0" indent="0">
              <a:buNone/>
            </a:pP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6" name="TextBox 5">
            <a:extLst>
              <a:ext uri="{FF2B5EF4-FFF2-40B4-BE49-F238E27FC236}">
                <a16:creationId xmlns:a16="http://schemas.microsoft.com/office/drawing/2014/main" id="{DCF0C5B2-0451-BA57-218A-B418CDEBD58A}"/>
              </a:ext>
            </a:extLst>
          </p:cNvPr>
          <p:cNvSpPr txBox="1"/>
          <p:nvPr/>
        </p:nvSpPr>
        <p:spPr>
          <a:xfrm>
            <a:off x="669031" y="1871147"/>
            <a:ext cx="3083819"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i="0" dirty="0">
                <a:solidFill>
                  <a:schemeClr val="accent2"/>
                </a:solidFill>
                <a:effectLst/>
                <a:cs typeface="Arial" panose="020B0604020202020204" pitchFamily="34" charset="0"/>
              </a:rPr>
              <a:t>Reading From a File</a:t>
            </a:r>
          </a:p>
        </p:txBody>
      </p:sp>
      <p:pic>
        <p:nvPicPr>
          <p:cNvPr id="9" name="Picture 8">
            <a:extLst>
              <a:ext uri="{FF2B5EF4-FFF2-40B4-BE49-F238E27FC236}">
                <a16:creationId xmlns:a16="http://schemas.microsoft.com/office/drawing/2014/main" id="{4BA7AAE2-8C68-4F29-CBF6-396B07DEC3D0}"/>
              </a:ext>
            </a:extLst>
          </p:cNvPr>
          <p:cNvPicPr>
            <a:picLocks noChangeAspect="1"/>
          </p:cNvPicPr>
          <p:nvPr/>
        </p:nvPicPr>
        <p:blipFill>
          <a:blip r:embed="rId3"/>
          <a:stretch>
            <a:fillRect/>
          </a:stretch>
        </p:blipFill>
        <p:spPr>
          <a:xfrm>
            <a:off x="669031" y="2240479"/>
            <a:ext cx="5004711" cy="2538275"/>
          </a:xfrm>
          <a:prstGeom prst="rect">
            <a:avLst/>
          </a:prstGeom>
        </p:spPr>
      </p:pic>
      <p:pic>
        <p:nvPicPr>
          <p:cNvPr id="12" name="Picture 11">
            <a:extLst>
              <a:ext uri="{FF2B5EF4-FFF2-40B4-BE49-F238E27FC236}">
                <a16:creationId xmlns:a16="http://schemas.microsoft.com/office/drawing/2014/main" id="{A4C9F267-7C18-1B48-FACC-7C31723B15D2}"/>
              </a:ext>
            </a:extLst>
          </p:cNvPr>
          <p:cNvPicPr>
            <a:picLocks noChangeAspect="1"/>
          </p:cNvPicPr>
          <p:nvPr/>
        </p:nvPicPr>
        <p:blipFill>
          <a:blip r:embed="rId4"/>
          <a:stretch>
            <a:fillRect/>
          </a:stretch>
        </p:blipFill>
        <p:spPr>
          <a:xfrm>
            <a:off x="669031" y="4958667"/>
            <a:ext cx="4701947"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A350028C-6231-CEE6-4770-EB27ABFA135E}"/>
              </a:ext>
            </a:extLst>
          </p:cNvPr>
          <p:cNvSpPr txBox="1"/>
          <p:nvPr/>
        </p:nvSpPr>
        <p:spPr>
          <a:xfrm>
            <a:off x="6094476" y="1871147"/>
            <a:ext cx="2390775"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Write to a File</a:t>
            </a:r>
          </a:p>
        </p:txBody>
      </p:sp>
      <p:pic>
        <p:nvPicPr>
          <p:cNvPr id="16" name="Picture 15">
            <a:extLst>
              <a:ext uri="{FF2B5EF4-FFF2-40B4-BE49-F238E27FC236}">
                <a16:creationId xmlns:a16="http://schemas.microsoft.com/office/drawing/2014/main" id="{384F07A7-C2FD-C28F-0FAB-E1FD2AA32E50}"/>
              </a:ext>
            </a:extLst>
          </p:cNvPr>
          <p:cNvPicPr>
            <a:picLocks noChangeAspect="1"/>
          </p:cNvPicPr>
          <p:nvPr/>
        </p:nvPicPr>
        <p:blipFill>
          <a:blip r:embed="rId5"/>
          <a:stretch>
            <a:fillRect/>
          </a:stretch>
        </p:blipFill>
        <p:spPr>
          <a:xfrm>
            <a:off x="6096001" y="2240479"/>
            <a:ext cx="5426964" cy="2538275"/>
          </a:xfrm>
          <a:prstGeom prst="rect">
            <a:avLst/>
          </a:prstGeom>
        </p:spPr>
      </p:pic>
      <p:pic>
        <p:nvPicPr>
          <p:cNvPr id="18" name="Picture 17">
            <a:extLst>
              <a:ext uri="{FF2B5EF4-FFF2-40B4-BE49-F238E27FC236}">
                <a16:creationId xmlns:a16="http://schemas.microsoft.com/office/drawing/2014/main" id="{689321AC-61EC-5F20-AC4A-BCF678018ACB}"/>
              </a:ext>
            </a:extLst>
          </p:cNvPr>
          <p:cNvPicPr>
            <a:picLocks noChangeAspect="1"/>
          </p:cNvPicPr>
          <p:nvPr/>
        </p:nvPicPr>
        <p:blipFill>
          <a:blip r:embed="rId6"/>
          <a:stretch>
            <a:fillRect/>
          </a:stretch>
        </p:blipFill>
        <p:spPr>
          <a:xfrm>
            <a:off x="5673741" y="4958667"/>
            <a:ext cx="3870309"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F3B47204-03BA-E94C-56BE-91067ADBD3BD}"/>
              </a:ext>
            </a:extLst>
          </p:cNvPr>
          <p:cNvSpPr txBox="1"/>
          <p:nvPr/>
        </p:nvSpPr>
        <p:spPr>
          <a:xfrm>
            <a:off x="669031" y="6174873"/>
            <a:ext cx="4331594"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Closing a File	   </a:t>
            </a:r>
            <a:r>
              <a:rPr lang="en-US" sz="2000" b="1" dirty="0">
                <a:solidFill>
                  <a:schemeClr val="accent2"/>
                </a:solidFill>
                <a:cs typeface="Arial" panose="020B0604020202020204" pitchFamily="34" charset="0"/>
                <a:sym typeface="Wingdings" panose="05000000000000000000" pitchFamily="2" charset="2"/>
              </a:rPr>
              <a:t></a:t>
            </a:r>
            <a:endParaRPr lang="en-US" sz="2000" b="1" dirty="0">
              <a:solidFill>
                <a:schemeClr val="accent2"/>
              </a:solidFill>
              <a:cs typeface="Arial" panose="020B0604020202020204" pitchFamily="34" charset="0"/>
            </a:endParaRPr>
          </a:p>
        </p:txBody>
      </p:sp>
      <p:pic>
        <p:nvPicPr>
          <p:cNvPr id="22" name="Picture 21">
            <a:extLst>
              <a:ext uri="{FF2B5EF4-FFF2-40B4-BE49-F238E27FC236}">
                <a16:creationId xmlns:a16="http://schemas.microsoft.com/office/drawing/2014/main" id="{526115D9-3695-5F1A-8FB2-5815DE76D6E6}"/>
              </a:ext>
            </a:extLst>
          </p:cNvPr>
          <p:cNvPicPr>
            <a:picLocks noChangeAspect="1"/>
          </p:cNvPicPr>
          <p:nvPr/>
        </p:nvPicPr>
        <p:blipFill>
          <a:blip r:embed="rId7"/>
          <a:stretch>
            <a:fillRect/>
          </a:stretch>
        </p:blipFill>
        <p:spPr>
          <a:xfrm>
            <a:off x="3171386" y="6174874"/>
            <a:ext cx="1973751" cy="400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23151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96E8C4DD-3127-5994-6523-F74BC0BC0AE4}"/>
              </a:ext>
            </a:extLst>
          </p:cNvPr>
          <p:cNvGraphicFramePr>
            <a:graphicFrameLocks noGrp="1"/>
          </p:cNvGraphicFramePr>
          <p:nvPr>
            <p:extLst>
              <p:ext uri="{D42A27DB-BD31-4B8C-83A1-F6EECF244321}">
                <p14:modId xmlns:p14="http://schemas.microsoft.com/office/powerpoint/2010/main" val="3237102121"/>
              </p:ext>
            </p:extLst>
          </p:nvPr>
        </p:nvGraphicFramePr>
        <p:xfrm>
          <a:off x="669036" y="1836887"/>
          <a:ext cx="6665213" cy="4733600"/>
        </p:xfrm>
        <a:graphic>
          <a:graphicData uri="http://schemas.openxmlformats.org/drawingml/2006/table">
            <a:tbl>
              <a:tblPr/>
              <a:tblGrid>
                <a:gridCol w="1847427">
                  <a:extLst>
                    <a:ext uri="{9D8B030D-6E8A-4147-A177-3AD203B41FA5}">
                      <a16:colId xmlns:a16="http://schemas.microsoft.com/office/drawing/2014/main" val="2944115265"/>
                    </a:ext>
                  </a:extLst>
                </a:gridCol>
                <a:gridCol w="4817786">
                  <a:extLst>
                    <a:ext uri="{9D8B030D-6E8A-4147-A177-3AD203B41FA5}">
                      <a16:colId xmlns:a16="http://schemas.microsoft.com/office/drawing/2014/main" val="1459323344"/>
                    </a:ext>
                  </a:extLst>
                </a:gridCol>
              </a:tblGrid>
              <a:tr h="305357">
                <a:tc>
                  <a:txBody>
                    <a:bodyPr/>
                    <a:lstStyle/>
                    <a:p>
                      <a:pPr algn="ctr" fontAlgn="base"/>
                      <a:r>
                        <a:rPr lang="en-US" sz="1800" b="1">
                          <a:solidFill>
                            <a:schemeClr val="accent2"/>
                          </a:solidFill>
                          <a:effectLst/>
                        </a:rPr>
                        <a:t>Functions</a:t>
                      </a:r>
                    </a:p>
                  </a:txBody>
                  <a:tcPr marL="31808" marR="31808"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tc>
                  <a:txBody>
                    <a:bodyPr/>
                    <a:lstStyle/>
                    <a:p>
                      <a:pPr algn="ctr" fontAlgn="base"/>
                      <a:r>
                        <a:rPr lang="en-US" sz="1800" b="1" dirty="0">
                          <a:solidFill>
                            <a:schemeClr val="accent2"/>
                          </a:solidFill>
                          <a:effectLst/>
                        </a:rPr>
                        <a:t>Description</a:t>
                      </a:r>
                    </a:p>
                  </a:txBody>
                  <a:tcPr marL="63616" marR="63616"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extLst>
                  <a:ext uri="{0D108BD9-81ED-4DB2-BD59-A6C34878D82A}">
                    <a16:rowId xmlns:a16="http://schemas.microsoft.com/office/drawing/2014/main" val="2326256570"/>
                  </a:ext>
                </a:extLst>
              </a:tr>
              <a:tr h="337165">
                <a:tc>
                  <a:txBody>
                    <a:bodyPr/>
                    <a:lstStyle/>
                    <a:p>
                      <a:pPr algn="ctr" fontAlgn="ctr"/>
                      <a:r>
                        <a:rPr lang="en-US" sz="1200" b="1" u="sng" dirty="0" err="1">
                          <a:effectLst/>
                          <a:hlinkClick r:id="rId3"/>
                        </a:rPr>
                        <a:t>fopen</a:t>
                      </a:r>
                      <a:r>
                        <a:rPr lang="en-US" sz="1200" b="1" u="sng" dirty="0">
                          <a:effectLst/>
                          <a:hlinkClick r:id="rId3"/>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create a file or to open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181937846"/>
                  </a:ext>
                </a:extLst>
              </a:tr>
              <a:tr h="337165">
                <a:tc>
                  <a:txBody>
                    <a:bodyPr/>
                    <a:lstStyle/>
                    <a:p>
                      <a:pPr algn="ctr" fontAlgn="ctr"/>
                      <a:r>
                        <a:rPr lang="en-US" sz="1200" b="1" dirty="0" err="1">
                          <a:effectLst/>
                        </a:rPr>
                        <a:t>fclose</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close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524397449"/>
                  </a:ext>
                </a:extLst>
              </a:tr>
              <a:tr h="337165">
                <a:tc>
                  <a:txBody>
                    <a:bodyPr/>
                    <a:lstStyle/>
                    <a:p>
                      <a:pPr algn="ctr" fontAlgn="ctr"/>
                      <a:r>
                        <a:rPr lang="en-US" sz="1200" b="1" u="sng" dirty="0" err="1">
                          <a:effectLst/>
                          <a:hlinkClick r:id="rId4"/>
                        </a:rPr>
                        <a:t>fgets</a:t>
                      </a:r>
                      <a:r>
                        <a:rPr lang="en-US" sz="1200" b="1" u="sng" dirty="0">
                          <a:effectLst/>
                          <a:hlinkClick r:id="rId4"/>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789779109"/>
                  </a:ext>
                </a:extLst>
              </a:tr>
              <a:tr h="337165">
                <a:tc>
                  <a:txBody>
                    <a:bodyPr/>
                    <a:lstStyle/>
                    <a:p>
                      <a:pPr algn="ctr" fontAlgn="ctr"/>
                      <a:r>
                        <a:rPr lang="en-US" sz="1200" b="1" u="sng" dirty="0" err="1">
                          <a:effectLst/>
                          <a:hlinkClick r:id="rId5"/>
                        </a:rPr>
                        <a:t>fprintf</a:t>
                      </a:r>
                      <a:r>
                        <a:rPr lang="en-US" sz="1200" b="1" u="sng" dirty="0">
                          <a:effectLst/>
                          <a:hlinkClick r:id="rId5"/>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write blocks of data into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486409192"/>
                  </a:ext>
                </a:extLst>
              </a:tr>
              <a:tr h="337165">
                <a:tc>
                  <a:txBody>
                    <a:bodyPr/>
                    <a:lstStyle/>
                    <a:p>
                      <a:pPr algn="ctr" fontAlgn="ctr"/>
                      <a:r>
                        <a:rPr lang="en-US" sz="1200" b="1" u="sng" dirty="0" err="1">
                          <a:effectLst/>
                          <a:hlinkClick r:id="rId6"/>
                        </a:rPr>
                        <a:t>fscanf</a:t>
                      </a:r>
                      <a:r>
                        <a:rPr lang="en-US" sz="1200" b="1" u="sng" dirty="0">
                          <a:effectLst/>
                          <a:hlinkClick r:id="rId6"/>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blocks of data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210124644"/>
                  </a:ext>
                </a:extLst>
              </a:tr>
              <a:tr h="337165">
                <a:tc>
                  <a:txBody>
                    <a:bodyPr/>
                    <a:lstStyle/>
                    <a:p>
                      <a:pPr algn="ctr" fontAlgn="ctr"/>
                      <a:r>
                        <a:rPr lang="en-US" sz="1200" b="1" u="sng">
                          <a:effectLst/>
                          <a:hlinkClick r:id="rId7"/>
                        </a:rPr>
                        <a:t>getc()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read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92814979"/>
                  </a:ext>
                </a:extLst>
              </a:tr>
              <a:tr h="337165">
                <a:tc>
                  <a:txBody>
                    <a:bodyPr/>
                    <a:lstStyle/>
                    <a:p>
                      <a:pPr algn="ctr" fontAlgn="ctr"/>
                      <a:r>
                        <a:rPr lang="en-US" sz="1200" b="1" u="sng">
                          <a:effectLst/>
                          <a:hlinkClick r:id="rId8"/>
                        </a:rPr>
                        <a:t>putc()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09148131"/>
                  </a:ext>
                </a:extLst>
              </a:tr>
              <a:tr h="337165">
                <a:tc>
                  <a:txBody>
                    <a:bodyPr/>
                    <a:lstStyle/>
                    <a:p>
                      <a:pPr algn="ctr" fontAlgn="ctr"/>
                      <a:r>
                        <a:rPr lang="en-US" sz="1200" b="1" u="sng">
                          <a:effectLst/>
                          <a:hlinkClick r:id="rId9"/>
                        </a:rPr>
                        <a:t>fseek()</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set the position of a file pointer to a mentioned location.</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4586379"/>
                  </a:ext>
                </a:extLst>
              </a:tr>
              <a:tr h="337165">
                <a:tc>
                  <a:txBody>
                    <a:bodyPr/>
                    <a:lstStyle/>
                    <a:p>
                      <a:pPr algn="ctr" fontAlgn="ctr"/>
                      <a:r>
                        <a:rPr lang="en-US" sz="1200" b="1" u="sng">
                          <a:effectLst/>
                          <a:hlinkClick r:id="rId10"/>
                        </a:rPr>
                        <a:t>ftell()</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return the current position of a file pointer.</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49689469"/>
                  </a:ext>
                </a:extLst>
              </a:tr>
              <a:tr h="337165">
                <a:tc>
                  <a:txBody>
                    <a:bodyPr/>
                    <a:lstStyle/>
                    <a:p>
                      <a:pPr algn="ctr" fontAlgn="ctr"/>
                      <a:r>
                        <a:rPr lang="en-US" sz="1200" b="1" u="sng" dirty="0">
                          <a:effectLst/>
                          <a:hlinkClick r:id="rId11"/>
                        </a:rPr>
                        <a:t>rewind()</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set the file pointer to the beginning of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5088468"/>
                  </a:ext>
                </a:extLst>
              </a:tr>
              <a:tr h="337165">
                <a:tc>
                  <a:txBody>
                    <a:bodyPr/>
                    <a:lstStyle/>
                    <a:p>
                      <a:pPr algn="ctr" fontAlgn="ctr"/>
                      <a:r>
                        <a:rPr lang="en-US" sz="1200" b="1" dirty="0" err="1">
                          <a:effectLst/>
                        </a:rPr>
                        <a:t>putw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an integer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4284683682"/>
                  </a:ext>
                </a:extLst>
              </a:tr>
              <a:tr h="337165">
                <a:tc>
                  <a:txBody>
                    <a:bodyPr/>
                    <a:lstStyle/>
                    <a:p>
                      <a:pPr algn="ctr" fontAlgn="ctr"/>
                      <a:r>
                        <a:rPr lang="en-US" sz="1200" b="1" dirty="0" err="1">
                          <a:effectLst/>
                        </a:rPr>
                        <a:t>getw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an integer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999912706"/>
                  </a:ext>
                </a:extLst>
              </a:tr>
            </a:tbl>
          </a:graphicData>
        </a:graphic>
      </p:graphicFrame>
      <p:sp>
        <p:nvSpPr>
          <p:cNvPr id="11" name="Rectangle 1">
            <a:extLst>
              <a:ext uri="{FF2B5EF4-FFF2-40B4-BE49-F238E27FC236}">
                <a16:creationId xmlns:a16="http://schemas.microsoft.com/office/drawing/2014/main" id="{065DBDC9-5619-F9D0-7E53-FBAC469D234C}"/>
              </a:ext>
            </a:extLst>
          </p:cNvPr>
          <p:cNvSpPr>
            <a:spLocks noChangeArrowheads="1"/>
          </p:cNvSpPr>
          <p:nvPr/>
        </p:nvSpPr>
        <p:spPr bwMode="auto">
          <a:xfrm>
            <a:off x="669107" y="18376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BA15C48C-86AB-4B89-8C23-37889EBF376C}"/>
              </a:ext>
            </a:extLst>
          </p:cNvPr>
          <p:cNvPicPr>
            <a:picLocks noChangeAspect="1"/>
          </p:cNvPicPr>
          <p:nvPr/>
        </p:nvPicPr>
        <p:blipFill>
          <a:blip r:embed="rId12"/>
          <a:stretch>
            <a:fillRect/>
          </a:stretch>
        </p:blipFill>
        <p:spPr>
          <a:xfrm>
            <a:off x="7889990" y="2055813"/>
            <a:ext cx="3212870" cy="646232"/>
          </a:xfrm>
          <a:prstGeom prst="rect">
            <a:avLst/>
          </a:prstGeom>
        </p:spPr>
      </p:pic>
    </p:spTree>
    <p:extLst>
      <p:ext uri="{BB962C8B-B14F-4D97-AF65-F5344CB8AC3E}">
        <p14:creationId xmlns:p14="http://schemas.microsoft.com/office/powerpoint/2010/main" val="30573304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483122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4" name="Rectangle: Rounded Corners 33">
            <a:extLst>
              <a:ext uri="{FF2B5EF4-FFF2-40B4-BE49-F238E27FC236}">
                <a16:creationId xmlns:a16="http://schemas.microsoft.com/office/drawing/2014/main" id="{52EB1B9B-AD4E-0808-21BF-EC39308B78F9}"/>
              </a:ext>
            </a:extLst>
          </p:cNvPr>
          <p:cNvSpPr/>
          <p:nvPr/>
        </p:nvSpPr>
        <p:spPr>
          <a:xfrm>
            <a:off x="845894" y="4112043"/>
            <a:ext cx="7097955" cy="612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Signals, Signal Handlers </a:t>
            </a:r>
          </a:p>
        </p:txBody>
      </p:sp>
      <p:sp>
        <p:nvSpPr>
          <p:cNvPr id="2" name="Rectangle: Rounded Corners 1">
            <a:extLst>
              <a:ext uri="{FF2B5EF4-FFF2-40B4-BE49-F238E27FC236}">
                <a16:creationId xmlns:a16="http://schemas.microsoft.com/office/drawing/2014/main" id="{02B6A7F7-54D2-8416-DF9F-E664A28B4D51}"/>
              </a:ext>
            </a:extLst>
          </p:cNvPr>
          <p:cNvSpPr/>
          <p:nvPr/>
        </p:nvSpPr>
        <p:spPr>
          <a:xfrm>
            <a:off x="6930389" y="1269922"/>
            <a:ext cx="803912" cy="335189"/>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t>Part-1</a:t>
            </a:r>
          </a:p>
        </p:txBody>
      </p:sp>
      <p:sp>
        <p:nvSpPr>
          <p:cNvPr id="3" name="Rectangle: Rounded Corners 2">
            <a:extLst>
              <a:ext uri="{FF2B5EF4-FFF2-40B4-BE49-F238E27FC236}">
                <a16:creationId xmlns:a16="http://schemas.microsoft.com/office/drawing/2014/main" id="{B64C4D9E-B7F2-6B53-7173-A96A5921576B}"/>
              </a:ext>
            </a:extLst>
          </p:cNvPr>
          <p:cNvSpPr/>
          <p:nvPr/>
        </p:nvSpPr>
        <p:spPr>
          <a:xfrm>
            <a:off x="845894" y="5686222"/>
            <a:ext cx="7055365" cy="97327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Input-output system calls </a:t>
            </a:r>
            <a:r>
              <a:rPr lang="en-US" sz="2800" b="1"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Create, Open, Close, Read, Write</a:t>
            </a:r>
            <a:endParaRPr lang="en-US" sz="4000" b="1"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EC585F29-C7F4-02A8-A8DB-4906B2B2FE1A}"/>
              </a:ext>
            </a:extLst>
          </p:cNvPr>
          <p:cNvSpPr/>
          <p:nvPr/>
        </p:nvSpPr>
        <p:spPr>
          <a:xfrm>
            <a:off x="845894" y="4887026"/>
            <a:ext cx="7055365"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lgn="l"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Socket Programming</a:t>
            </a:r>
          </a:p>
        </p:txBody>
      </p:sp>
      <p:sp>
        <p:nvSpPr>
          <p:cNvPr id="7" name="Rectangle: Rounded Corners 6">
            <a:extLst>
              <a:ext uri="{FF2B5EF4-FFF2-40B4-BE49-F238E27FC236}">
                <a16:creationId xmlns:a16="http://schemas.microsoft.com/office/drawing/2014/main" id="{A861584B-7AB5-338A-31A7-AC58A6B675D3}"/>
              </a:ext>
            </a:extLst>
          </p:cNvPr>
          <p:cNvSpPr/>
          <p:nvPr/>
        </p:nvSpPr>
        <p:spPr>
          <a:xfrm>
            <a:off x="845894" y="3334296"/>
            <a:ext cx="6726481"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Multi-Processing </a:t>
            </a:r>
            <a:r>
              <a:rPr lang="en-US" b="1" dirty="0">
                <a:solidFill>
                  <a:schemeClr val="tx1"/>
                </a:solidFill>
                <a:latin typeface="Arial" panose="020B0604020202020204" pitchFamily="34" charset="0"/>
                <a:cs typeface="Arial" panose="020B0604020202020204" pitchFamily="34" charset="0"/>
              </a:rPr>
              <a:t>Fork() </a:t>
            </a:r>
            <a:r>
              <a:rPr lang="en-US" b="1" dirty="0">
                <a:solidFill>
                  <a:schemeClr val="bg1"/>
                </a:solidFill>
                <a:latin typeface="Arial" panose="020B0604020202020204" pitchFamily="34" charset="0"/>
                <a:cs typeface="Arial" panose="020B0604020202020204" pitchFamily="34" charset="0"/>
              </a:rPr>
              <a:t>&amp;</a:t>
            </a:r>
            <a:r>
              <a:rPr lang="en-US" b="1" dirty="0">
                <a:solidFill>
                  <a:schemeClr val="tx1"/>
                </a:solidFill>
                <a:latin typeface="Arial" panose="020B0604020202020204" pitchFamily="34" charset="0"/>
                <a:cs typeface="Arial" panose="020B0604020202020204" pitchFamily="34" charset="0"/>
              </a:rPr>
              <a:t> wait()</a:t>
            </a:r>
            <a:endParaRPr lang="en-US" sz="1600" b="1" dirty="0">
              <a:solidFill>
                <a:schemeClr val="tx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2A899E74-6560-D139-D23D-486B5F9B443B}"/>
              </a:ext>
            </a:extLst>
          </p:cNvPr>
          <p:cNvSpPr/>
          <p:nvPr/>
        </p:nvSpPr>
        <p:spPr>
          <a:xfrm>
            <a:off x="838200" y="2526116"/>
            <a:ext cx="5111594" cy="66715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Multi-Threading</a:t>
            </a:r>
          </a:p>
        </p:txBody>
      </p:sp>
      <p:sp>
        <p:nvSpPr>
          <p:cNvPr id="11" name="Rectangle: Rounded Corners 10">
            <a:extLst>
              <a:ext uri="{FF2B5EF4-FFF2-40B4-BE49-F238E27FC236}">
                <a16:creationId xmlns:a16="http://schemas.microsoft.com/office/drawing/2014/main" id="{7D2D3564-1457-7433-EC72-556E12C3FADC}"/>
              </a:ext>
            </a:extLst>
          </p:cNvPr>
          <p:cNvSpPr/>
          <p:nvPr/>
        </p:nvSpPr>
        <p:spPr>
          <a:xfrm>
            <a:off x="845895" y="1560706"/>
            <a:ext cx="5887558" cy="108236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571500" indent="-571500">
              <a:buFont typeface="Wingdings" panose="05000000000000000000" pitchFamily="2" charset="2"/>
              <a:buChar char="Ø"/>
            </a:pPr>
            <a:r>
              <a:rPr lang="en-US" sz="4800" b="1" dirty="0">
                <a:latin typeface="Arial" panose="020B0604020202020204" pitchFamily="34" charset="0"/>
                <a:cs typeface="Arial" panose="020B0604020202020204" pitchFamily="34" charset="0"/>
              </a:rPr>
              <a:t>time.h header file</a:t>
            </a:r>
          </a:p>
        </p:txBody>
      </p:sp>
    </p:spTree>
    <p:extLst>
      <p:ext uri="{BB962C8B-B14F-4D97-AF65-F5344CB8AC3E}">
        <p14:creationId xmlns:p14="http://schemas.microsoft.com/office/powerpoint/2010/main" val="368067401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Data Types in </a:t>
            </a:r>
            <a:r>
              <a:rPr lang="en-US" sz="6000" b="1" dirty="0">
                <a:solidFill>
                  <a:schemeClr val="accent2"/>
                </a:solidFill>
                <a:latin typeface="+mn-lt"/>
              </a:rPr>
              <a:t>time.h</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AD72510A-8385-27F5-7396-28C2E74A8B88}"/>
              </a:ext>
            </a:extLst>
          </p:cNvPr>
          <p:cNvSpPr txBox="1"/>
          <p:nvPr/>
        </p:nvSpPr>
        <p:spPr>
          <a:xfrm>
            <a:off x="669036" y="1859339"/>
            <a:ext cx="7570089" cy="3693319"/>
          </a:xfrm>
          <a:prstGeom prst="rect">
            <a:avLst/>
          </a:prstGeom>
          <a:noFill/>
        </p:spPr>
        <p:txBody>
          <a:bodyPr wrap="square">
            <a:spAutoFit/>
          </a:bodyPr>
          <a:lstStyle/>
          <a:p>
            <a:pPr marL="285750" indent="-285750">
              <a:buFont typeface="Wingdings" panose="05000000000000000000" pitchFamily="2" charset="2"/>
              <a:buChar char="Ø"/>
            </a:pPr>
            <a:r>
              <a:rPr lang="en-US" dirty="0"/>
              <a:t>contains definitions of functions to get and manipulate date and time information. </a:t>
            </a:r>
          </a:p>
          <a:p>
            <a:r>
              <a:rPr lang="en-US" dirty="0"/>
              <a:t> </a:t>
            </a:r>
          </a:p>
          <a:p>
            <a:pPr marL="285750" indent="-285750">
              <a:buFont typeface="Wingdings" panose="05000000000000000000" pitchFamily="2" charset="2"/>
              <a:buChar char="Ø"/>
            </a:pPr>
            <a:r>
              <a:rPr lang="en-US" dirty="0"/>
              <a:t>It describes three time-related </a:t>
            </a:r>
            <a:r>
              <a:rPr lang="en-US" dirty="0">
                <a:solidFill>
                  <a:schemeClr val="accent2"/>
                </a:solidFill>
              </a:rPr>
              <a:t>data types</a:t>
            </a:r>
            <a:r>
              <a:rPr lang="en-US" dirty="0"/>
              <a:t>. </a:t>
            </a:r>
          </a:p>
          <a:p>
            <a:pPr marL="800100" lvl="1" indent="-342900">
              <a:buFont typeface="+mj-lt"/>
              <a:buAutoNum type="arabicPeriod"/>
            </a:pPr>
            <a:r>
              <a:rPr lang="en-US" b="1" dirty="0" err="1">
                <a:solidFill>
                  <a:schemeClr val="accent2"/>
                </a:solidFill>
              </a:rPr>
              <a:t>clock_t</a:t>
            </a:r>
            <a:r>
              <a:rPr lang="en-US" b="1" dirty="0">
                <a:solidFill>
                  <a:schemeClr val="accent2"/>
                </a:solidFill>
              </a:rPr>
              <a:t> </a:t>
            </a:r>
            <a:r>
              <a:rPr lang="en-US" b="1" dirty="0">
                <a:solidFill>
                  <a:schemeClr val="accent2"/>
                </a:solidFill>
                <a:sym typeface="Wingdings" panose="05000000000000000000" pitchFamily="2" charset="2"/>
              </a:rPr>
              <a:t> </a:t>
            </a:r>
            <a:r>
              <a:rPr lang="en-US" dirty="0"/>
              <a:t>represents the processor time in terms of the number of CPU cycles passed since the start of the process. </a:t>
            </a:r>
          </a:p>
          <a:p>
            <a:pPr marL="800100" lvl="1" indent="-342900">
              <a:buFont typeface="+mj-lt"/>
              <a:buAutoNum type="arabicPeriod"/>
            </a:pPr>
            <a:r>
              <a:rPr lang="en-US" b="1" dirty="0" err="1">
                <a:solidFill>
                  <a:schemeClr val="accent2"/>
                </a:solidFill>
              </a:rPr>
              <a:t>time_t</a:t>
            </a:r>
            <a:r>
              <a:rPr lang="en-US" b="1" dirty="0">
                <a:solidFill>
                  <a:schemeClr val="accent2"/>
                </a:solidFill>
              </a:rPr>
              <a:t> </a:t>
            </a:r>
            <a:r>
              <a:rPr lang="en-US" b="1" dirty="0">
                <a:solidFill>
                  <a:schemeClr val="accent2"/>
                </a:solidFill>
                <a:sym typeface="Wingdings" panose="05000000000000000000" pitchFamily="2" charset="2"/>
              </a:rPr>
              <a:t> </a:t>
            </a:r>
            <a:r>
              <a:rPr lang="en-US" dirty="0"/>
              <a:t>represents the clock time as an integer which is a part of the calendar time. </a:t>
            </a:r>
          </a:p>
          <a:p>
            <a:pPr marL="800100" lvl="1" indent="-342900">
              <a:buFont typeface="+mj-lt"/>
              <a:buAutoNum type="arabicPeriod"/>
            </a:pPr>
            <a:r>
              <a:rPr lang="en-US" b="1" dirty="0">
                <a:solidFill>
                  <a:schemeClr val="accent2"/>
                </a:solidFill>
              </a:rPr>
              <a:t>struct tm </a:t>
            </a:r>
            <a:r>
              <a:rPr lang="en-US" b="1" dirty="0">
                <a:solidFill>
                  <a:schemeClr val="accent2"/>
                </a:solidFill>
                <a:sym typeface="Wingdings" panose="05000000000000000000" pitchFamily="2" charset="2"/>
              </a:rPr>
              <a:t> </a:t>
            </a:r>
            <a:r>
              <a:rPr lang="en-US" dirty="0"/>
              <a:t>holds the date and time which contains: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It also contains </a:t>
            </a:r>
            <a:r>
              <a:rPr lang="en-US" b="1" i="0" dirty="0">
                <a:solidFill>
                  <a:srgbClr val="273239"/>
                </a:solidFill>
                <a:effectLst/>
              </a:rPr>
              <a:t>CLOCKS_PER_SEC</a:t>
            </a:r>
            <a:r>
              <a:rPr lang="en-US" b="0" i="0" dirty="0">
                <a:solidFill>
                  <a:srgbClr val="273239"/>
                </a:solidFill>
                <a:effectLst/>
              </a:rPr>
              <a:t> macro which holds the number of times does the system clock ticks per second.</a:t>
            </a:r>
          </a:p>
          <a:p>
            <a:pPr marL="800100" lvl="1" indent="-342900">
              <a:buFont typeface="+mj-lt"/>
              <a:buAutoNum type="arabicPeriod"/>
            </a:pPr>
            <a:endParaRPr lang="en-US" dirty="0"/>
          </a:p>
        </p:txBody>
      </p:sp>
      <p:pic>
        <p:nvPicPr>
          <p:cNvPr id="7" name="Picture 6">
            <a:extLst>
              <a:ext uri="{FF2B5EF4-FFF2-40B4-BE49-F238E27FC236}">
                <a16:creationId xmlns:a16="http://schemas.microsoft.com/office/drawing/2014/main" id="{A1505232-2E1E-3071-2B00-FC36CEB0D65D}"/>
              </a:ext>
            </a:extLst>
          </p:cNvPr>
          <p:cNvPicPr>
            <a:picLocks noChangeAspect="1"/>
          </p:cNvPicPr>
          <p:nvPr/>
        </p:nvPicPr>
        <p:blipFill>
          <a:blip r:embed="rId3"/>
          <a:stretch>
            <a:fillRect/>
          </a:stretch>
        </p:blipFill>
        <p:spPr>
          <a:xfrm>
            <a:off x="8421355" y="1859340"/>
            <a:ext cx="3101609" cy="2662368"/>
          </a:xfrm>
          <a:prstGeom prst="rect">
            <a:avLst/>
          </a:prstGeom>
        </p:spPr>
      </p:pic>
    </p:spTree>
    <p:extLst>
      <p:ext uri="{BB962C8B-B14F-4D97-AF65-F5344CB8AC3E}">
        <p14:creationId xmlns:p14="http://schemas.microsoft.com/office/powerpoint/2010/main" val="3691006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3" name="Rectangle 107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75" name="Freeform: Shape 107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7" name="Freeform: Shape 107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3A1C7E-7F86-0789-272B-A627F8D633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b="1" i="0" kern="1200" dirty="0">
                <a:solidFill>
                  <a:schemeClr val="tx1"/>
                </a:solidFill>
                <a:effectLst/>
                <a:latin typeface="+mn-lt"/>
                <a:ea typeface="+mj-ea"/>
                <a:cs typeface="+mj-cs"/>
              </a:rPr>
              <a:t>Last Video </a:t>
            </a:r>
            <a:r>
              <a:rPr lang="en-US" b="1" i="0" kern="1200" dirty="0">
                <a:solidFill>
                  <a:schemeClr val="tx1"/>
                </a:solidFill>
                <a:effectLst/>
                <a:latin typeface="+mj-lt"/>
                <a:ea typeface="+mj-ea"/>
                <a:cs typeface="+mj-cs"/>
              </a:rPr>
              <a:t>: Compiling a C Program: Behind the Scenes</a:t>
            </a:r>
            <a:endParaRPr lang="en-US" kern="1200" dirty="0">
              <a:solidFill>
                <a:schemeClr val="tx1"/>
              </a:solidFill>
              <a:latin typeface="+mj-lt"/>
              <a:ea typeface="+mj-ea"/>
              <a:cs typeface="+mj-cs"/>
            </a:endParaRPr>
          </a:p>
        </p:txBody>
      </p:sp>
      <p:sp>
        <p:nvSpPr>
          <p:cNvPr id="1079" name="Rectangle 107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81" name="Rectangle 108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diagram of a computer process&#10;&#10;Description automatically generated">
            <a:extLst>
              <a:ext uri="{FF2B5EF4-FFF2-40B4-BE49-F238E27FC236}">
                <a16:creationId xmlns:a16="http://schemas.microsoft.com/office/drawing/2014/main" id="{29FEE169-CE3B-4365-E560-76173C9D187D}"/>
              </a:ext>
            </a:extLst>
          </p:cNvPr>
          <p:cNvPicPr>
            <a:picLocks noChangeAspect="1"/>
          </p:cNvPicPr>
          <p:nvPr/>
        </p:nvPicPr>
        <p:blipFill>
          <a:blip r:embed="rId2"/>
          <a:stretch>
            <a:fillRect/>
          </a:stretch>
        </p:blipFill>
        <p:spPr>
          <a:xfrm>
            <a:off x="5426868" y="408372"/>
            <a:ext cx="4959047" cy="5047007"/>
          </a:xfrm>
          <a:prstGeom prst="rect">
            <a:avLst/>
          </a:prstGeom>
        </p:spPr>
      </p:pic>
    </p:spTree>
    <p:extLst>
      <p:ext uri="{BB962C8B-B14F-4D97-AF65-F5344CB8AC3E}">
        <p14:creationId xmlns:p14="http://schemas.microsoft.com/office/powerpoint/2010/main" val="173240758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Pre-defined functions in </a:t>
            </a:r>
            <a:r>
              <a:rPr lang="en-US" sz="6000" b="1" dirty="0">
                <a:solidFill>
                  <a:schemeClr val="accent2"/>
                </a:solidFill>
                <a:latin typeface="+mn-lt"/>
              </a:rPr>
              <a:t>time.h</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3144012" y="6300207"/>
            <a:ext cx="2950464" cy="461665"/>
          </a:xfrm>
          <a:prstGeom prst="rect">
            <a:avLst/>
          </a:prstGeom>
          <a:noFill/>
        </p:spPr>
        <p:txBody>
          <a:bodyPr wrap="square">
            <a:spAutoFit/>
          </a:bodyPr>
          <a:lstStyle/>
          <a:p>
            <a:pPr marL="0" indent="0">
              <a:buNone/>
            </a:pPr>
            <a:r>
              <a:rPr lang="en-IN" sz="2400" b="1" i="1" dirty="0">
                <a:solidFill>
                  <a:schemeClr val="accent4"/>
                </a:solidFill>
              </a:rPr>
              <a:t>H</a:t>
            </a:r>
            <a:r>
              <a:rPr lang="en-IN" sz="2400" b="1" i="1" dirty="0">
                <a:solidFill>
                  <a:schemeClr val="accent4"/>
                </a:solidFill>
                <a:effectLst/>
              </a:rPr>
              <a:t>ands-on </a:t>
            </a:r>
            <a:r>
              <a:rPr lang="en-IN" sz="2400" b="1" i="1" dirty="0">
                <a:solidFill>
                  <a:schemeClr val="accent4"/>
                </a:solidFill>
              </a:rPr>
              <a:t>Example…</a:t>
            </a:r>
          </a:p>
        </p:txBody>
      </p:sp>
      <p:graphicFrame>
        <p:nvGraphicFramePr>
          <p:cNvPr id="9" name="Table 8">
            <a:extLst>
              <a:ext uri="{FF2B5EF4-FFF2-40B4-BE49-F238E27FC236}">
                <a16:creationId xmlns:a16="http://schemas.microsoft.com/office/drawing/2014/main" id="{F8792432-4772-2808-4FEB-C163D17AFE45}"/>
              </a:ext>
            </a:extLst>
          </p:cNvPr>
          <p:cNvGraphicFramePr>
            <a:graphicFrameLocks noGrp="1"/>
          </p:cNvGraphicFramePr>
          <p:nvPr>
            <p:extLst>
              <p:ext uri="{D42A27DB-BD31-4B8C-83A1-F6EECF244321}">
                <p14:modId xmlns:p14="http://schemas.microsoft.com/office/powerpoint/2010/main" val="2680569124"/>
              </p:ext>
            </p:extLst>
          </p:nvPr>
        </p:nvGraphicFramePr>
        <p:xfrm>
          <a:off x="669036" y="1771983"/>
          <a:ext cx="10853928" cy="4463036"/>
        </p:xfrm>
        <a:graphic>
          <a:graphicData uri="http://schemas.openxmlformats.org/drawingml/2006/table">
            <a:tbl>
              <a:tblPr/>
              <a:tblGrid>
                <a:gridCol w="1721739">
                  <a:extLst>
                    <a:ext uri="{9D8B030D-6E8A-4147-A177-3AD203B41FA5}">
                      <a16:colId xmlns:a16="http://schemas.microsoft.com/office/drawing/2014/main" val="398950523"/>
                    </a:ext>
                  </a:extLst>
                </a:gridCol>
                <a:gridCol w="9132189">
                  <a:extLst>
                    <a:ext uri="{9D8B030D-6E8A-4147-A177-3AD203B41FA5}">
                      <a16:colId xmlns:a16="http://schemas.microsoft.com/office/drawing/2014/main" val="2590229830"/>
                    </a:ext>
                  </a:extLst>
                </a:gridCol>
              </a:tblGrid>
              <a:tr h="226534">
                <a:tc>
                  <a:txBody>
                    <a:bodyPr/>
                    <a:lstStyle/>
                    <a:p>
                      <a:pPr algn="ctr" fontAlgn="base"/>
                      <a:r>
                        <a:rPr lang="en-US" sz="1600" b="1" dirty="0">
                          <a:solidFill>
                            <a:schemeClr val="accent2"/>
                          </a:solidFill>
                          <a:effectLst/>
                        </a:rPr>
                        <a:t>Function Name</a:t>
                      </a:r>
                    </a:p>
                  </a:txBody>
                  <a:tcPr marL="47195" marR="47195" marT="47195" marB="4719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c>
                  <a:txBody>
                    <a:bodyPr/>
                    <a:lstStyle/>
                    <a:p>
                      <a:pPr algn="ctr" fontAlgn="base"/>
                      <a:r>
                        <a:rPr lang="en-US" sz="1600" b="1" dirty="0">
                          <a:solidFill>
                            <a:schemeClr val="accent2"/>
                          </a:solidFill>
                          <a:effectLst/>
                        </a:rPr>
                        <a:t>Explanation</a:t>
                      </a:r>
                    </a:p>
                  </a:txBody>
                  <a:tcPr marL="47195" marR="47195" marT="47195" marB="4719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56141894"/>
                  </a:ext>
                </a:extLst>
              </a:tr>
              <a:tr h="840063">
                <a:tc>
                  <a:txBody>
                    <a:bodyPr/>
                    <a:lstStyle/>
                    <a:p>
                      <a:pPr algn="ctr" fontAlgn="ctr"/>
                      <a:r>
                        <a:rPr lang="en-US" sz="1400" b="1">
                          <a:solidFill>
                            <a:schemeClr val="accent2"/>
                          </a:solidFill>
                          <a:effectLst/>
                        </a:rPr>
                        <a:t>asctime()</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c>
                  <a:txBody>
                    <a:bodyPr/>
                    <a:lstStyle/>
                    <a:p>
                      <a:pPr algn="l" fontAlgn="ctr"/>
                      <a:r>
                        <a:rPr lang="en-US" sz="1400" b="0" dirty="0">
                          <a:effectLst/>
                        </a:rPr>
                        <a:t>Takes struct tm as a parameter &amp; Returns the date and time in the string format day month date hours:minutes:seconds year. </a:t>
                      </a:r>
                    </a:p>
                    <a:p>
                      <a:pPr algn="l" fontAlgn="ctr"/>
                      <a:r>
                        <a:rPr lang="en-US" sz="1400" b="0" dirty="0">
                          <a:effectLst/>
                        </a:rPr>
                        <a:t>E.g.: Sat Jul 27 11:26:03 2019.</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2018875090"/>
                  </a:ext>
                </a:extLst>
              </a:tr>
              <a:tr h="368118">
                <a:tc>
                  <a:txBody>
                    <a:bodyPr/>
                    <a:lstStyle/>
                    <a:p>
                      <a:pPr algn="ctr" fontAlgn="ctr"/>
                      <a:r>
                        <a:rPr lang="en-US" sz="1400" b="1">
                          <a:solidFill>
                            <a:schemeClr val="accent2"/>
                          </a:solidFill>
                          <a:effectLst/>
                        </a:rPr>
                        <a:t>clock()</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c>
                  <a:txBody>
                    <a:bodyPr/>
                    <a:lstStyle/>
                    <a:p>
                      <a:pPr algn="l" fontAlgn="ctr"/>
                      <a:r>
                        <a:rPr lang="en-US" sz="1400" b="0" dirty="0">
                          <a:effectLst/>
                        </a:rPr>
                        <a:t>This function returns the processor time consumed by a program</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4120128554"/>
                  </a:ext>
                </a:extLst>
              </a:tr>
              <a:tr h="840063">
                <a:tc>
                  <a:txBody>
                    <a:bodyPr/>
                    <a:lstStyle/>
                    <a:p>
                      <a:pPr algn="ctr" fontAlgn="ctr"/>
                      <a:r>
                        <a:rPr lang="en-US" sz="1400" b="1" dirty="0" err="1">
                          <a:solidFill>
                            <a:schemeClr val="accent2"/>
                          </a:solidFill>
                          <a:effectLst/>
                        </a:rPr>
                        <a:t>ctime</a:t>
                      </a:r>
                      <a:r>
                        <a:rPr lang="en-US" sz="1400" b="1" dirty="0">
                          <a:solidFill>
                            <a:schemeClr val="accent2"/>
                          </a:solidFill>
                          <a:effectLst/>
                        </a:rPr>
                        <a:t>()</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c>
                  <a:txBody>
                    <a:bodyPr/>
                    <a:lstStyle/>
                    <a:p>
                      <a:pPr algn="l" fontAlgn="ctr"/>
                      <a:r>
                        <a:rPr lang="en-US" sz="1400" b="0" dirty="0">
                          <a:effectLst/>
                        </a:rPr>
                        <a:t>This function takes </a:t>
                      </a:r>
                      <a:r>
                        <a:rPr lang="en-US" sz="1400" b="0" dirty="0" err="1">
                          <a:effectLst/>
                        </a:rPr>
                        <a:t>time_t</a:t>
                      </a:r>
                      <a:r>
                        <a:rPr lang="en-US" sz="1400" b="0" dirty="0">
                          <a:effectLst/>
                        </a:rPr>
                        <a:t> as parameter &amp; returns the date and time in the format day month hours:minutes:seconds year. </a:t>
                      </a:r>
                    </a:p>
                    <a:p>
                      <a:pPr algn="l" fontAlgn="ctr"/>
                      <a:r>
                        <a:rPr lang="en-US" sz="1400" b="0" dirty="0">
                          <a:effectLst/>
                        </a:rPr>
                        <a:t>E.g.: Sat Jul 27 11:26:03 2019</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4191099750"/>
                  </a:ext>
                </a:extLst>
              </a:tr>
              <a:tr h="368118">
                <a:tc>
                  <a:txBody>
                    <a:bodyPr/>
                    <a:lstStyle/>
                    <a:p>
                      <a:pPr algn="ctr" fontAlgn="ctr"/>
                      <a:r>
                        <a:rPr lang="en-US" sz="1400" b="1" u="sng">
                          <a:solidFill>
                            <a:schemeClr val="accent2"/>
                          </a:solidFill>
                          <a:effectLst/>
                          <a:hlinkClick r:id="rId3">
                            <a:extLst>
                              <a:ext uri="{A12FA001-AC4F-418D-AE19-62706E023703}">
                                <ahyp:hlinkClr xmlns:ahyp="http://schemas.microsoft.com/office/drawing/2018/hyperlinkcolor" val="tx"/>
                              </a:ext>
                            </a:extLst>
                          </a:hlinkClick>
                        </a:rPr>
                        <a:t>difftime()</a:t>
                      </a:r>
                      <a:endParaRPr lang="en-US" sz="1400" b="1">
                        <a:solidFill>
                          <a:schemeClr val="accent2"/>
                        </a:solidFill>
                        <a:effectLst/>
                      </a:endParaRP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c>
                  <a:txBody>
                    <a:bodyPr/>
                    <a:lstStyle/>
                    <a:p>
                      <a:pPr algn="l" fontAlgn="ctr"/>
                      <a:r>
                        <a:rPr lang="en-US" sz="1400" b="0" dirty="0">
                          <a:effectLst/>
                        </a:rPr>
                        <a:t>This function returns the difference between the times provided.</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3565110793"/>
                  </a:ext>
                </a:extLst>
              </a:tr>
              <a:tr h="486104">
                <a:tc>
                  <a:txBody>
                    <a:bodyPr/>
                    <a:lstStyle/>
                    <a:p>
                      <a:pPr algn="ctr" fontAlgn="ctr"/>
                      <a:r>
                        <a:rPr lang="en-US" sz="1400" b="1" u="sng">
                          <a:solidFill>
                            <a:schemeClr val="accent2"/>
                          </a:solidFill>
                          <a:effectLst/>
                          <a:hlinkClick r:id="rId4">
                            <a:extLst>
                              <a:ext uri="{A12FA001-AC4F-418D-AE19-62706E023703}">
                                <ahyp:hlinkClr xmlns:ahyp="http://schemas.microsoft.com/office/drawing/2018/hyperlinkcolor" val="tx"/>
                              </a:ext>
                            </a:extLst>
                          </a:hlinkClick>
                        </a:rPr>
                        <a:t>gmtime()</a:t>
                      </a:r>
                      <a:endParaRPr lang="en-US" sz="1400" b="1">
                        <a:solidFill>
                          <a:schemeClr val="accent2"/>
                        </a:solidFill>
                        <a:effectLst/>
                      </a:endParaRP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c>
                  <a:txBody>
                    <a:bodyPr/>
                    <a:lstStyle/>
                    <a:p>
                      <a:pPr algn="l" fontAlgn="ctr"/>
                      <a:r>
                        <a:rPr lang="en-US" sz="1400" b="0" dirty="0">
                          <a:effectLst/>
                        </a:rPr>
                        <a:t>This function prints the UTC (Coordinated Universal Time) Time and date. Format for both </a:t>
                      </a:r>
                      <a:r>
                        <a:rPr lang="en-US" sz="1400" b="0" dirty="0" err="1">
                          <a:effectLst/>
                        </a:rPr>
                        <a:t>gmtime</a:t>
                      </a:r>
                      <a:r>
                        <a:rPr lang="en-US" sz="1400" b="0" dirty="0">
                          <a:effectLst/>
                        </a:rPr>
                        <a:t>() and </a:t>
                      </a:r>
                      <a:r>
                        <a:rPr lang="en-US" sz="1400" b="0" dirty="0" err="1">
                          <a:effectLst/>
                        </a:rPr>
                        <a:t>asctime</a:t>
                      </a:r>
                      <a:r>
                        <a:rPr lang="en-US" sz="1400" b="0" dirty="0">
                          <a:effectLst/>
                        </a:rPr>
                        <a:t>() is same</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964242746"/>
                  </a:ext>
                </a:extLst>
              </a:tr>
              <a:tr h="368118">
                <a:tc>
                  <a:txBody>
                    <a:bodyPr/>
                    <a:lstStyle/>
                    <a:p>
                      <a:pPr algn="ctr" fontAlgn="ctr"/>
                      <a:r>
                        <a:rPr lang="en-US" sz="1400" b="1">
                          <a:solidFill>
                            <a:schemeClr val="accent2"/>
                          </a:solidFill>
                          <a:effectLst/>
                        </a:rPr>
                        <a:t>mktime()</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c>
                  <a:txBody>
                    <a:bodyPr/>
                    <a:lstStyle/>
                    <a:p>
                      <a:pPr algn="l" fontAlgn="ctr"/>
                      <a:r>
                        <a:rPr lang="en-US" sz="1400" b="0" dirty="0">
                          <a:effectLst/>
                        </a:rPr>
                        <a:t>This function returns the calendar-time equivalent using struct tm.</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2243688528"/>
                  </a:ext>
                </a:extLst>
              </a:tr>
              <a:tr h="368118">
                <a:tc>
                  <a:txBody>
                    <a:bodyPr/>
                    <a:lstStyle/>
                    <a:p>
                      <a:pPr algn="ctr" fontAlgn="ctr"/>
                      <a:r>
                        <a:rPr lang="en-US" sz="1400" b="1">
                          <a:solidFill>
                            <a:schemeClr val="accent2"/>
                          </a:solidFill>
                          <a:effectLst/>
                        </a:rPr>
                        <a:t>time()</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c>
                  <a:txBody>
                    <a:bodyPr/>
                    <a:lstStyle/>
                    <a:p>
                      <a:pPr algn="l" fontAlgn="ctr"/>
                      <a:r>
                        <a:rPr lang="en-US" sz="1400" b="0" dirty="0">
                          <a:effectLst/>
                        </a:rPr>
                        <a:t>This function returns the calendar-time</a:t>
                      </a:r>
                      <a:r>
                        <a:rPr lang="en-US" sz="1400" b="0" kern="1200" dirty="0">
                          <a:solidFill>
                            <a:schemeClr val="tx1"/>
                          </a:solidFill>
                          <a:effectLst/>
                          <a:latin typeface="+mn-lt"/>
                          <a:ea typeface="+mn-ea"/>
                          <a:cs typeface="+mn-cs"/>
                        </a:rPr>
                        <a:t>(Seconds since January 1, 1970) equivalent</a:t>
                      </a:r>
                      <a:r>
                        <a:rPr lang="en-US" sz="1400" b="0" dirty="0">
                          <a:effectLst/>
                        </a:rPr>
                        <a:t> using data-type </a:t>
                      </a:r>
                      <a:r>
                        <a:rPr lang="en-US" sz="1400" b="0" dirty="0" err="1">
                          <a:effectLst/>
                        </a:rPr>
                        <a:t>time_t</a:t>
                      </a:r>
                      <a:r>
                        <a:rPr lang="en-US" sz="1400" b="0" dirty="0">
                          <a:effectLst/>
                        </a:rPr>
                        <a:t>.</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2495889170"/>
                  </a:ext>
                </a:extLst>
              </a:tr>
              <a:tr h="486104">
                <a:tc>
                  <a:txBody>
                    <a:bodyPr/>
                    <a:lstStyle/>
                    <a:p>
                      <a:pPr algn="ctr" fontAlgn="ctr"/>
                      <a:r>
                        <a:rPr lang="en-US" sz="1400" b="1" dirty="0">
                          <a:solidFill>
                            <a:schemeClr val="accent2"/>
                          </a:solidFill>
                          <a:effectLst/>
                        </a:rPr>
                        <a:t>strftime()</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tc>
                  <a:txBody>
                    <a:bodyPr/>
                    <a:lstStyle/>
                    <a:p>
                      <a:pPr algn="l" fontAlgn="ctr"/>
                      <a:r>
                        <a:rPr lang="en-US" sz="1400" b="0" dirty="0">
                          <a:effectLst/>
                        </a:rPr>
                        <a:t>This function helps to format the string returned by other time functions using different format specifiers</a:t>
                      </a:r>
                    </a:p>
                  </a:txBody>
                  <a:tcPr marL="47195" marR="47195" marT="66072" marB="6607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3452311521"/>
                  </a:ext>
                </a:extLst>
              </a:tr>
            </a:tbl>
          </a:graphicData>
        </a:graphic>
      </p:graphicFrame>
    </p:spTree>
    <p:extLst>
      <p:ext uri="{BB962C8B-B14F-4D97-AF65-F5344CB8AC3E}">
        <p14:creationId xmlns:p14="http://schemas.microsoft.com/office/powerpoint/2010/main" val="45998011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15351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3" name="Rectangle: Rounded Corners 32">
            <a:extLst>
              <a:ext uri="{FF2B5EF4-FFF2-40B4-BE49-F238E27FC236}">
                <a16:creationId xmlns:a16="http://schemas.microsoft.com/office/drawing/2014/main" id="{DC75C318-7C83-E624-C41D-7D5DE726D12D}"/>
              </a:ext>
            </a:extLst>
          </p:cNvPr>
          <p:cNvSpPr/>
          <p:nvPr/>
        </p:nvSpPr>
        <p:spPr>
          <a:xfrm>
            <a:off x="845895" y="1690688"/>
            <a:ext cx="5103899" cy="6912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time.h header file</a:t>
            </a:r>
          </a:p>
        </p:txBody>
      </p:sp>
      <p:sp>
        <p:nvSpPr>
          <p:cNvPr id="34" name="Rectangle: Rounded Corners 33">
            <a:extLst>
              <a:ext uri="{FF2B5EF4-FFF2-40B4-BE49-F238E27FC236}">
                <a16:creationId xmlns:a16="http://schemas.microsoft.com/office/drawing/2014/main" id="{52EB1B9B-AD4E-0808-21BF-EC39308B78F9}"/>
              </a:ext>
            </a:extLst>
          </p:cNvPr>
          <p:cNvSpPr/>
          <p:nvPr/>
        </p:nvSpPr>
        <p:spPr>
          <a:xfrm>
            <a:off x="845894" y="4112043"/>
            <a:ext cx="7097955" cy="612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Signals, Signal Handlers </a:t>
            </a:r>
          </a:p>
        </p:txBody>
      </p:sp>
      <p:sp>
        <p:nvSpPr>
          <p:cNvPr id="2" name="Rectangle: Rounded Corners 1">
            <a:extLst>
              <a:ext uri="{FF2B5EF4-FFF2-40B4-BE49-F238E27FC236}">
                <a16:creationId xmlns:a16="http://schemas.microsoft.com/office/drawing/2014/main" id="{02B6A7F7-54D2-8416-DF9F-E664A28B4D51}"/>
              </a:ext>
            </a:extLst>
          </p:cNvPr>
          <p:cNvSpPr/>
          <p:nvPr/>
        </p:nvSpPr>
        <p:spPr>
          <a:xfrm>
            <a:off x="6930389" y="1269922"/>
            <a:ext cx="803912" cy="335189"/>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t>Part-2</a:t>
            </a:r>
          </a:p>
        </p:txBody>
      </p:sp>
      <p:sp>
        <p:nvSpPr>
          <p:cNvPr id="3" name="Rectangle: Rounded Corners 2">
            <a:extLst>
              <a:ext uri="{FF2B5EF4-FFF2-40B4-BE49-F238E27FC236}">
                <a16:creationId xmlns:a16="http://schemas.microsoft.com/office/drawing/2014/main" id="{B64C4D9E-B7F2-6B53-7173-A96A5921576B}"/>
              </a:ext>
            </a:extLst>
          </p:cNvPr>
          <p:cNvSpPr/>
          <p:nvPr/>
        </p:nvSpPr>
        <p:spPr>
          <a:xfrm>
            <a:off x="845894" y="5686222"/>
            <a:ext cx="7055365" cy="97327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Input-output system calls </a:t>
            </a:r>
            <a:r>
              <a:rPr lang="en-US" sz="2800" b="1"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Create, Open, Close, Read, Write</a:t>
            </a:r>
            <a:endParaRPr lang="en-US" sz="4000" b="1"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EC585F29-C7F4-02A8-A8DB-4906B2B2FE1A}"/>
              </a:ext>
            </a:extLst>
          </p:cNvPr>
          <p:cNvSpPr/>
          <p:nvPr/>
        </p:nvSpPr>
        <p:spPr>
          <a:xfrm>
            <a:off x="845894" y="4887026"/>
            <a:ext cx="7055365"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lgn="l"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Socket Programming</a:t>
            </a:r>
          </a:p>
        </p:txBody>
      </p:sp>
      <p:sp>
        <p:nvSpPr>
          <p:cNvPr id="7" name="Rectangle: Rounded Corners 6">
            <a:extLst>
              <a:ext uri="{FF2B5EF4-FFF2-40B4-BE49-F238E27FC236}">
                <a16:creationId xmlns:a16="http://schemas.microsoft.com/office/drawing/2014/main" id="{A861584B-7AB5-338A-31A7-AC58A6B675D3}"/>
              </a:ext>
            </a:extLst>
          </p:cNvPr>
          <p:cNvSpPr/>
          <p:nvPr/>
        </p:nvSpPr>
        <p:spPr>
          <a:xfrm>
            <a:off x="845894" y="3334296"/>
            <a:ext cx="6726481"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Multi-Processing </a:t>
            </a:r>
            <a:r>
              <a:rPr lang="en-US" b="1" dirty="0">
                <a:solidFill>
                  <a:schemeClr val="tx1"/>
                </a:solidFill>
                <a:latin typeface="Arial" panose="020B0604020202020204" pitchFamily="34" charset="0"/>
                <a:cs typeface="Arial" panose="020B0604020202020204" pitchFamily="34" charset="0"/>
              </a:rPr>
              <a:t>Fork() </a:t>
            </a:r>
            <a:r>
              <a:rPr lang="en-US" b="1" dirty="0">
                <a:solidFill>
                  <a:schemeClr val="bg1"/>
                </a:solidFill>
                <a:latin typeface="Arial" panose="020B0604020202020204" pitchFamily="34" charset="0"/>
                <a:cs typeface="Arial" panose="020B0604020202020204" pitchFamily="34" charset="0"/>
              </a:rPr>
              <a:t>&amp;</a:t>
            </a:r>
            <a:r>
              <a:rPr lang="en-US" b="1" dirty="0">
                <a:solidFill>
                  <a:schemeClr val="tx1"/>
                </a:solidFill>
                <a:latin typeface="Arial" panose="020B0604020202020204" pitchFamily="34" charset="0"/>
                <a:cs typeface="Arial" panose="020B0604020202020204" pitchFamily="34" charset="0"/>
              </a:rPr>
              <a:t> wait()</a:t>
            </a:r>
            <a:endParaRPr lang="en-US" sz="1600" b="1" dirty="0">
              <a:solidFill>
                <a:schemeClr val="tx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D47B8282-AE26-2E1F-5E10-CD47BC177B0F}"/>
              </a:ext>
            </a:extLst>
          </p:cNvPr>
          <p:cNvSpPr/>
          <p:nvPr/>
        </p:nvSpPr>
        <p:spPr>
          <a:xfrm>
            <a:off x="838200" y="2302736"/>
            <a:ext cx="5581650" cy="112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anose="05000000000000000000" pitchFamily="2" charset="2"/>
              <a:buChar char="Ø"/>
            </a:pPr>
            <a:r>
              <a:rPr lang="en-US" sz="4800" b="1" dirty="0">
                <a:latin typeface="Arial" panose="020B0604020202020204" pitchFamily="34" charset="0"/>
                <a:cs typeface="Arial" panose="020B0604020202020204" pitchFamily="34" charset="0"/>
              </a:rPr>
              <a:t>Multi-Threading</a:t>
            </a:r>
          </a:p>
        </p:txBody>
      </p:sp>
    </p:spTree>
    <p:extLst>
      <p:ext uri="{BB962C8B-B14F-4D97-AF65-F5344CB8AC3E}">
        <p14:creationId xmlns:p14="http://schemas.microsoft.com/office/powerpoint/2010/main" val="25448335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ulti-Threading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732014" cy="4524315"/>
          </a:xfrm>
          <a:prstGeom prst="rect">
            <a:avLst/>
          </a:prstGeom>
          <a:noFill/>
        </p:spPr>
        <p:txBody>
          <a:bodyPr wrap="square">
            <a:spAutoFit/>
          </a:bodyPr>
          <a:lstStyle/>
          <a:p>
            <a:pPr algn="l" fontAlgn="base"/>
            <a:r>
              <a:rPr lang="en-US" sz="1600" b="1" i="0" dirty="0">
                <a:solidFill>
                  <a:schemeClr val="accent2"/>
                </a:solidFill>
                <a:effectLst/>
              </a:rPr>
              <a:t>What is a Thread? </a:t>
            </a:r>
            <a:endParaRPr lang="en-US" sz="1600" b="0" i="0" dirty="0">
              <a:solidFill>
                <a:schemeClr val="accent2"/>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 thread is a single sequence stream within a process. </a:t>
            </a:r>
          </a:p>
          <a:p>
            <a:pPr marL="285750" indent="-285750" algn="l" fontAlgn="base">
              <a:buFont typeface="Wingdings" panose="05000000000000000000" pitchFamily="2" charset="2"/>
              <a:buChar char="Ø"/>
            </a:pPr>
            <a:r>
              <a:rPr lang="en-US" sz="1600" b="0" i="0" dirty="0">
                <a:solidFill>
                  <a:srgbClr val="273239"/>
                </a:solidFill>
                <a:effectLst/>
              </a:rPr>
              <a:t>threads have some of the properties of processes, called </a:t>
            </a:r>
            <a:r>
              <a:rPr lang="en-US" sz="1600" b="0" i="1" dirty="0">
                <a:solidFill>
                  <a:srgbClr val="273239"/>
                </a:solidFill>
                <a:effectLst/>
              </a:rPr>
              <a:t>lightweight processes</a:t>
            </a:r>
            <a:r>
              <a:rPr lang="en-US" sz="1600" b="0" i="0" dirty="0">
                <a:solidFill>
                  <a:srgbClr val="273239"/>
                </a:solidFill>
                <a:effectLst/>
              </a:rPr>
              <a:t>.</a:t>
            </a:r>
          </a:p>
          <a:p>
            <a:pPr algn="l" fontAlgn="base"/>
            <a:endParaRPr lang="en-US" sz="1600" b="0" i="0" dirty="0">
              <a:solidFill>
                <a:srgbClr val="273239"/>
              </a:solidFill>
              <a:effectLst/>
            </a:endParaRPr>
          </a:p>
          <a:p>
            <a:pPr algn="l" fontAlgn="base"/>
            <a:r>
              <a:rPr lang="en-US" sz="1600" b="1" i="0" dirty="0">
                <a:solidFill>
                  <a:schemeClr val="accent2"/>
                </a:solidFill>
                <a:effectLst/>
              </a:rPr>
              <a:t>What are the differences between process and thread?</a:t>
            </a:r>
            <a:r>
              <a:rPr lang="en-US" sz="1600" b="0" i="0" dirty="0">
                <a:solidFill>
                  <a:schemeClr val="accent2"/>
                </a:solidFill>
                <a:effectLst/>
              </a:rPr>
              <a:t> </a:t>
            </a:r>
          </a:p>
          <a:p>
            <a:pPr marL="285750" indent="-285750" algn="l" fontAlgn="base">
              <a:buFont typeface="Wingdings" panose="05000000000000000000" pitchFamily="2" charset="2"/>
              <a:buChar char="Ø"/>
            </a:pPr>
            <a:r>
              <a:rPr lang="en-US" sz="1600" b="0" i="0" dirty="0">
                <a:solidFill>
                  <a:srgbClr val="273239"/>
                </a:solidFill>
                <a:effectLst/>
              </a:rPr>
              <a:t>Threads are not independent from each other unlike processes.</a:t>
            </a:r>
          </a:p>
          <a:p>
            <a:pPr marL="285750" indent="-285750" algn="l" fontAlgn="base">
              <a:buFont typeface="Wingdings" panose="05000000000000000000" pitchFamily="2" charset="2"/>
              <a:buChar char="Ø"/>
            </a:pPr>
            <a:r>
              <a:rPr lang="en-US" sz="1600" b="0" i="0" dirty="0">
                <a:solidFill>
                  <a:srgbClr val="273239"/>
                </a:solidFill>
                <a:effectLst/>
              </a:rPr>
              <a:t>Because, threads shares with other threads their code section, data section and OS resources like open files and signals. </a:t>
            </a:r>
          </a:p>
          <a:p>
            <a:pPr marL="285750" indent="-285750" algn="l" fontAlgn="base">
              <a:buFont typeface="Wingdings" panose="05000000000000000000" pitchFamily="2" charset="2"/>
              <a:buChar char="Ø"/>
            </a:pPr>
            <a:r>
              <a:rPr lang="en-US" sz="1600" b="0" i="0" dirty="0">
                <a:solidFill>
                  <a:srgbClr val="273239"/>
                </a:solidFill>
                <a:effectLst/>
              </a:rPr>
              <a:t>But like processes, a thread has its own program counter (PC), a register set, stack space</a:t>
            </a:r>
          </a:p>
          <a:p>
            <a:pPr algn="l" fontAlgn="base"/>
            <a:r>
              <a:rPr lang="en-US" sz="1600" b="0" i="0" dirty="0">
                <a:solidFill>
                  <a:srgbClr val="273239"/>
                </a:solidFill>
                <a:effectLst/>
              </a:rPr>
              <a:t> </a:t>
            </a:r>
          </a:p>
          <a:p>
            <a:pPr algn="l" fontAlgn="base"/>
            <a:r>
              <a:rPr lang="en-US" sz="1600" b="1" i="0" dirty="0">
                <a:solidFill>
                  <a:schemeClr val="accent2"/>
                </a:solidFill>
                <a:effectLst/>
              </a:rPr>
              <a:t>Why Multithreading?</a:t>
            </a:r>
            <a:r>
              <a:rPr lang="en-US" sz="1600" b="0" i="0" dirty="0">
                <a:solidFill>
                  <a:schemeClr val="accent2"/>
                </a:solidFill>
                <a:effectLst/>
              </a:rPr>
              <a:t> </a:t>
            </a:r>
          </a:p>
          <a:p>
            <a:pPr algn="l" fontAlgn="base"/>
            <a:r>
              <a:rPr lang="en-US" sz="1600" b="0" i="0" dirty="0">
                <a:solidFill>
                  <a:srgbClr val="273239"/>
                </a:solidFill>
                <a:effectLst/>
              </a:rPr>
              <a:t>Threads are popular way to improve application through parallelism. For example, in a browser, multiple tabs can be different threads. MS word uses multiple threads.</a:t>
            </a:r>
          </a:p>
          <a:p>
            <a:pPr marL="285750" indent="-285750" algn="l" fontAlgn="base">
              <a:buFont typeface="Wingdings" panose="05000000000000000000" pitchFamily="2" charset="2"/>
              <a:buChar char="Ø"/>
            </a:pPr>
            <a:r>
              <a:rPr lang="en-US" sz="1600" b="0" i="0" dirty="0">
                <a:solidFill>
                  <a:srgbClr val="273239"/>
                </a:solidFill>
                <a:effectLst/>
              </a:rPr>
              <a:t>Threads operate faster than processes due to following reasons: </a:t>
            </a:r>
          </a:p>
          <a:p>
            <a:pPr marL="800100" lvl="1" indent="-342900" fontAlgn="base">
              <a:buFont typeface="+mj-lt"/>
              <a:buAutoNum type="arabicPeriod"/>
            </a:pPr>
            <a:r>
              <a:rPr lang="en-US" sz="1600" b="0" i="0" dirty="0">
                <a:solidFill>
                  <a:srgbClr val="273239"/>
                </a:solidFill>
                <a:effectLst/>
              </a:rPr>
              <a:t>Thread creation is much faster. </a:t>
            </a:r>
          </a:p>
          <a:p>
            <a:pPr marL="800100" lvl="1" indent="-342900" fontAlgn="base">
              <a:buFont typeface="+mj-lt"/>
              <a:buAutoNum type="arabicPeriod"/>
            </a:pPr>
            <a:r>
              <a:rPr lang="en-US" sz="1600" b="0" i="0" dirty="0">
                <a:solidFill>
                  <a:srgbClr val="273239"/>
                </a:solidFill>
                <a:effectLst/>
              </a:rPr>
              <a:t>Context switching between threads is much faster. </a:t>
            </a:r>
          </a:p>
          <a:p>
            <a:pPr marL="800100" lvl="1" indent="-342900" fontAlgn="base">
              <a:buFont typeface="+mj-lt"/>
              <a:buAutoNum type="arabicPeriod"/>
            </a:pPr>
            <a:r>
              <a:rPr lang="en-US" sz="1600" b="0" i="0" dirty="0">
                <a:solidFill>
                  <a:srgbClr val="273239"/>
                </a:solidFill>
                <a:effectLst/>
              </a:rPr>
              <a:t>Threads can be terminated easily </a:t>
            </a:r>
          </a:p>
          <a:p>
            <a:pPr marL="800100" lvl="1" indent="-342900" fontAlgn="base">
              <a:buFont typeface="+mj-lt"/>
              <a:buAutoNum type="arabicPeriod"/>
            </a:pPr>
            <a:r>
              <a:rPr lang="en-US" sz="1600" b="0" i="0" dirty="0">
                <a:solidFill>
                  <a:srgbClr val="273239"/>
                </a:solidFill>
                <a:effectLst/>
              </a:rPr>
              <a:t>Communication between threads is faster.</a:t>
            </a:r>
          </a:p>
        </p:txBody>
      </p:sp>
      <p:pic>
        <p:nvPicPr>
          <p:cNvPr id="7" name="Picture 6">
            <a:extLst>
              <a:ext uri="{FF2B5EF4-FFF2-40B4-BE49-F238E27FC236}">
                <a16:creationId xmlns:a16="http://schemas.microsoft.com/office/drawing/2014/main" id="{06A9916E-4F5C-3B15-9ED7-6C99558C96C2}"/>
              </a:ext>
            </a:extLst>
          </p:cNvPr>
          <p:cNvPicPr>
            <a:picLocks noChangeAspect="1"/>
          </p:cNvPicPr>
          <p:nvPr/>
        </p:nvPicPr>
        <p:blipFill>
          <a:blip r:embed="rId3"/>
          <a:stretch>
            <a:fillRect/>
          </a:stretch>
        </p:blipFill>
        <p:spPr>
          <a:xfrm>
            <a:off x="8315324" y="1860403"/>
            <a:ext cx="3873627" cy="2618633"/>
          </a:xfrm>
          <a:prstGeom prst="rect">
            <a:avLst/>
          </a:prstGeom>
        </p:spPr>
      </p:pic>
    </p:spTree>
    <p:extLst>
      <p:ext uri="{BB962C8B-B14F-4D97-AF65-F5344CB8AC3E}">
        <p14:creationId xmlns:p14="http://schemas.microsoft.com/office/powerpoint/2010/main" val="26850340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91639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3" name="Rectangle: Rounded Corners 32">
            <a:extLst>
              <a:ext uri="{FF2B5EF4-FFF2-40B4-BE49-F238E27FC236}">
                <a16:creationId xmlns:a16="http://schemas.microsoft.com/office/drawing/2014/main" id="{DC75C318-7C83-E624-C41D-7D5DE726D12D}"/>
              </a:ext>
            </a:extLst>
          </p:cNvPr>
          <p:cNvSpPr/>
          <p:nvPr/>
        </p:nvSpPr>
        <p:spPr>
          <a:xfrm>
            <a:off x="845895" y="1690688"/>
            <a:ext cx="5103899" cy="6912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time.h header file</a:t>
            </a:r>
          </a:p>
        </p:txBody>
      </p:sp>
      <p:sp>
        <p:nvSpPr>
          <p:cNvPr id="34" name="Rectangle: Rounded Corners 33">
            <a:extLst>
              <a:ext uri="{FF2B5EF4-FFF2-40B4-BE49-F238E27FC236}">
                <a16:creationId xmlns:a16="http://schemas.microsoft.com/office/drawing/2014/main" id="{52EB1B9B-AD4E-0808-21BF-EC39308B78F9}"/>
              </a:ext>
            </a:extLst>
          </p:cNvPr>
          <p:cNvSpPr/>
          <p:nvPr/>
        </p:nvSpPr>
        <p:spPr>
          <a:xfrm>
            <a:off x="845894" y="4112043"/>
            <a:ext cx="7097955" cy="612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Signals, Signal Handlers </a:t>
            </a:r>
          </a:p>
        </p:txBody>
      </p:sp>
      <p:sp>
        <p:nvSpPr>
          <p:cNvPr id="35" name="Rectangle: Rounded Corners 34">
            <a:extLst>
              <a:ext uri="{FF2B5EF4-FFF2-40B4-BE49-F238E27FC236}">
                <a16:creationId xmlns:a16="http://schemas.microsoft.com/office/drawing/2014/main" id="{D9695408-B9E0-9F2B-7004-2F047C3DAF43}"/>
              </a:ext>
            </a:extLst>
          </p:cNvPr>
          <p:cNvSpPr/>
          <p:nvPr/>
        </p:nvSpPr>
        <p:spPr>
          <a:xfrm>
            <a:off x="838200" y="2526116"/>
            <a:ext cx="5111593" cy="66715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Multi-Threading</a:t>
            </a:r>
          </a:p>
        </p:txBody>
      </p:sp>
      <p:sp>
        <p:nvSpPr>
          <p:cNvPr id="36" name="Rectangle: Rounded Corners 35">
            <a:extLst>
              <a:ext uri="{FF2B5EF4-FFF2-40B4-BE49-F238E27FC236}">
                <a16:creationId xmlns:a16="http://schemas.microsoft.com/office/drawing/2014/main" id="{BB73E6D3-DB37-B381-F28B-8BD7CFF81799}"/>
              </a:ext>
            </a:extLst>
          </p:cNvPr>
          <p:cNvSpPr/>
          <p:nvPr/>
        </p:nvSpPr>
        <p:spPr>
          <a:xfrm>
            <a:off x="845894" y="3016251"/>
            <a:ext cx="7488481" cy="1188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fontAlgn="base">
              <a:buFont typeface="Wingdings" panose="05000000000000000000" pitchFamily="2" charset="2"/>
              <a:buChar char="Ø"/>
            </a:pPr>
            <a:r>
              <a:rPr lang="en-US" sz="4800" b="1" dirty="0">
                <a:latin typeface="Arial" panose="020B0604020202020204" pitchFamily="34" charset="0"/>
                <a:cs typeface="Arial" panose="020B0604020202020204" pitchFamily="34" charset="0"/>
              </a:rPr>
              <a:t>Multi-Processing</a:t>
            </a:r>
            <a:r>
              <a:rPr lang="en-US" sz="4000" b="1" dirty="0">
                <a:latin typeface="Arial" panose="020B0604020202020204" pitchFamily="34" charset="0"/>
                <a:cs typeface="Arial" panose="020B0604020202020204" pitchFamily="34" charset="0"/>
              </a:rPr>
              <a:t> </a:t>
            </a:r>
            <a:r>
              <a:rPr lang="en-US" b="1" dirty="0">
                <a:solidFill>
                  <a:schemeClr val="tx1"/>
                </a:solidFill>
                <a:latin typeface="Arial" panose="020B0604020202020204" pitchFamily="34" charset="0"/>
                <a:cs typeface="Arial" panose="020B0604020202020204" pitchFamily="34" charset="0"/>
              </a:rPr>
              <a:t>Fork() </a:t>
            </a:r>
            <a:r>
              <a:rPr lang="en-US" b="1" dirty="0">
                <a:solidFill>
                  <a:schemeClr val="bg1"/>
                </a:solidFill>
                <a:latin typeface="Arial" panose="020B0604020202020204" pitchFamily="34" charset="0"/>
                <a:cs typeface="Arial" panose="020B0604020202020204" pitchFamily="34" charset="0"/>
              </a:rPr>
              <a:t>&amp;</a:t>
            </a:r>
            <a:r>
              <a:rPr lang="en-US" b="1" dirty="0">
                <a:solidFill>
                  <a:schemeClr val="tx1"/>
                </a:solidFill>
                <a:latin typeface="Arial" panose="020B0604020202020204" pitchFamily="34" charset="0"/>
                <a:cs typeface="Arial" panose="020B0604020202020204" pitchFamily="34" charset="0"/>
              </a:rPr>
              <a:t> wait()</a:t>
            </a:r>
            <a:endParaRPr lang="en-US" sz="1600" b="1" dirty="0">
              <a:solidFill>
                <a:schemeClr val="tx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02B6A7F7-54D2-8416-DF9F-E664A28B4D51}"/>
              </a:ext>
            </a:extLst>
          </p:cNvPr>
          <p:cNvSpPr/>
          <p:nvPr/>
        </p:nvSpPr>
        <p:spPr>
          <a:xfrm>
            <a:off x="6930389" y="1269922"/>
            <a:ext cx="803912" cy="335189"/>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t>Part-3</a:t>
            </a:r>
          </a:p>
        </p:txBody>
      </p:sp>
      <p:sp>
        <p:nvSpPr>
          <p:cNvPr id="3" name="Rectangle: Rounded Corners 2">
            <a:extLst>
              <a:ext uri="{FF2B5EF4-FFF2-40B4-BE49-F238E27FC236}">
                <a16:creationId xmlns:a16="http://schemas.microsoft.com/office/drawing/2014/main" id="{B64C4D9E-B7F2-6B53-7173-A96A5921576B}"/>
              </a:ext>
            </a:extLst>
          </p:cNvPr>
          <p:cNvSpPr/>
          <p:nvPr/>
        </p:nvSpPr>
        <p:spPr>
          <a:xfrm>
            <a:off x="845894" y="5686222"/>
            <a:ext cx="7055365" cy="97327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Input-output system calls </a:t>
            </a:r>
            <a:r>
              <a:rPr lang="en-US" sz="2800" b="1"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Create, Open, Close, Read, Write</a:t>
            </a:r>
            <a:endParaRPr lang="en-US" sz="4000" b="1"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EC585F29-C7F4-02A8-A8DB-4906B2B2FE1A}"/>
              </a:ext>
            </a:extLst>
          </p:cNvPr>
          <p:cNvSpPr/>
          <p:nvPr/>
        </p:nvSpPr>
        <p:spPr>
          <a:xfrm>
            <a:off x="845894" y="4887026"/>
            <a:ext cx="7055365"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lgn="l"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Socket Programming</a:t>
            </a:r>
          </a:p>
        </p:txBody>
      </p:sp>
    </p:spTree>
    <p:extLst>
      <p:ext uri="{BB962C8B-B14F-4D97-AF65-F5344CB8AC3E}">
        <p14:creationId xmlns:p14="http://schemas.microsoft.com/office/powerpoint/2010/main" val="18649547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fork() </a:t>
            </a:r>
            <a:r>
              <a:rPr lang="en-US" sz="6000" b="1" dirty="0">
                <a:latin typeface="+mn-lt"/>
              </a:rPr>
              <a:t>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987947" cy="3293209"/>
          </a:xfrm>
          <a:prstGeom prst="rect">
            <a:avLst/>
          </a:prstGeom>
          <a:noFill/>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The Fork system call is used for creating a new process in Linux systems, which runs concurrently with the process that makes the fork() call (parent process). </a:t>
            </a:r>
          </a:p>
          <a:p>
            <a:pPr marL="285750" indent="-285750" algn="l" fontAlgn="base">
              <a:buFont typeface="Wingdings" panose="05000000000000000000" pitchFamily="2" charset="2"/>
              <a:buChar char="Ø"/>
            </a:pPr>
            <a:r>
              <a:rPr lang="en-US" sz="1600" b="0" i="0" dirty="0">
                <a:solidFill>
                  <a:srgbClr val="273239"/>
                </a:solidFill>
                <a:effectLst/>
              </a:rPr>
              <a:t>After a new child process is created, both processes will execute the next instruction following the fork() system call.</a:t>
            </a:r>
          </a:p>
          <a:p>
            <a:pPr marL="285750" indent="-285750" algn="l" fontAlgn="base">
              <a:buFont typeface="Wingdings" panose="05000000000000000000" pitchFamily="2" charset="2"/>
              <a:buChar char="Ø"/>
            </a:pPr>
            <a:r>
              <a:rPr lang="en-US" sz="1600" b="0" i="0" dirty="0">
                <a:solidFill>
                  <a:srgbClr val="273239"/>
                </a:solidFill>
                <a:effectLst/>
              </a:rPr>
              <a:t>The child process uses the same pc(program counter), same CPU registers, and same open files which use in the parent process. </a:t>
            </a:r>
          </a:p>
          <a:p>
            <a:pPr marL="285750" indent="-285750" fontAlgn="base">
              <a:buFont typeface="Wingdings" panose="05000000000000000000" pitchFamily="2" charset="2"/>
              <a:buChar char="Ø"/>
            </a:pPr>
            <a:r>
              <a:rPr lang="en-US" sz="1600" dirty="0">
                <a:solidFill>
                  <a:srgbClr val="273239"/>
                </a:solidFill>
              </a:rPr>
              <a:t>P</a:t>
            </a:r>
            <a:r>
              <a:rPr lang="en-US" sz="1600" b="0" i="0" dirty="0">
                <a:solidFill>
                  <a:srgbClr val="273239"/>
                </a:solidFill>
                <a:effectLst/>
              </a:rPr>
              <a:t>rocesses does not share the code section, data section.</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takes no parameters and returns an integer value.</a:t>
            </a:r>
          </a:p>
          <a:p>
            <a:pPr marL="742950" lvl="1" indent="-285750" fontAlgn="base">
              <a:buFont typeface="Wingdings" panose="05000000000000000000" pitchFamily="2" charset="2"/>
              <a:buChar char="§"/>
            </a:pPr>
            <a:r>
              <a:rPr lang="en-US" sz="1600" b="1" i="1" dirty="0">
                <a:solidFill>
                  <a:srgbClr val="273239"/>
                </a:solidFill>
                <a:effectLst/>
              </a:rPr>
              <a:t>Negative Value</a:t>
            </a:r>
            <a:r>
              <a:rPr lang="en-US" sz="1600" b="0" i="0" dirty="0">
                <a:solidFill>
                  <a:srgbClr val="273239"/>
                </a:solidFill>
                <a:effectLst/>
              </a:rPr>
              <a:t>: The creation of a child process was unsuccessful.</a:t>
            </a:r>
          </a:p>
          <a:p>
            <a:pPr marL="742950" lvl="1" indent="-285750" fontAlgn="base">
              <a:buFont typeface="Wingdings" panose="05000000000000000000" pitchFamily="2" charset="2"/>
              <a:buChar char="§"/>
            </a:pPr>
            <a:r>
              <a:rPr lang="en-US" sz="1600" b="1" i="1" dirty="0">
                <a:solidFill>
                  <a:srgbClr val="273239"/>
                </a:solidFill>
                <a:effectLst/>
              </a:rPr>
              <a:t>Zero</a:t>
            </a:r>
            <a:r>
              <a:rPr lang="en-US" sz="1600" b="0" i="0" dirty="0">
                <a:solidFill>
                  <a:srgbClr val="273239"/>
                </a:solidFill>
                <a:effectLst/>
              </a:rPr>
              <a:t>: Returned to the newly created child process.</a:t>
            </a:r>
          </a:p>
          <a:p>
            <a:pPr marL="742950" lvl="1" indent="-285750" fontAlgn="base">
              <a:buFont typeface="Wingdings" panose="05000000000000000000" pitchFamily="2" charset="2"/>
              <a:buChar char="§"/>
            </a:pPr>
            <a:r>
              <a:rPr lang="en-US" sz="1600" b="1" i="1" dirty="0">
                <a:solidFill>
                  <a:srgbClr val="273239"/>
                </a:solidFill>
                <a:effectLst/>
              </a:rPr>
              <a:t>Positive value</a:t>
            </a:r>
            <a:r>
              <a:rPr lang="en-US" sz="1600" b="0" i="0" dirty="0">
                <a:solidFill>
                  <a:srgbClr val="273239"/>
                </a:solidFill>
                <a:effectLst/>
              </a:rPr>
              <a:t>: Returned to parent or caller. The value contains the process ID of the newly created child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608183"/>
            <a:ext cx="3756991" cy="523220"/>
          </a:xfrm>
          <a:prstGeom prst="rect">
            <a:avLst/>
          </a:prstGeom>
          <a:noFill/>
        </p:spPr>
        <p:txBody>
          <a:bodyPr wrap="square">
            <a:spAutoFit/>
          </a:bodyPr>
          <a:lstStyle/>
          <a:p>
            <a:pPr marL="0" indent="0">
              <a:buNone/>
            </a:pPr>
            <a:r>
              <a:rPr lang="en-IN" sz="2800" b="1" i="1" dirty="0">
                <a:solidFill>
                  <a:schemeClr val="accent4"/>
                </a:solidFill>
              </a:rPr>
              <a:t>H</a:t>
            </a:r>
            <a:r>
              <a:rPr lang="en-IN" sz="2800" b="1" i="1" dirty="0">
                <a:solidFill>
                  <a:schemeClr val="accent4"/>
                </a:solidFill>
                <a:effectLst/>
              </a:rPr>
              <a:t>ands-on </a:t>
            </a:r>
            <a:r>
              <a:rPr lang="en-IN" sz="2800" b="1" i="1" dirty="0">
                <a:solidFill>
                  <a:schemeClr val="accent4"/>
                </a:solidFill>
              </a:rPr>
              <a:t>Example…</a:t>
            </a:r>
            <a:r>
              <a:rPr lang="en-IN" sz="2800" b="1" i="1" dirty="0">
                <a:solidFill>
                  <a:schemeClr val="accent4"/>
                </a:solidFill>
                <a:sym typeface="Wingdings" panose="05000000000000000000" pitchFamily="2" charset="2"/>
              </a:rPr>
              <a:t></a:t>
            </a:r>
            <a:endParaRPr lang="en-IN" sz="2800" b="1" i="1" dirty="0">
              <a:solidFill>
                <a:schemeClr val="accent4"/>
              </a:solidFill>
            </a:endParaRPr>
          </a:p>
        </p:txBody>
      </p:sp>
      <p:pic>
        <p:nvPicPr>
          <p:cNvPr id="3" name="Picture 2">
            <a:extLst>
              <a:ext uri="{FF2B5EF4-FFF2-40B4-BE49-F238E27FC236}">
                <a16:creationId xmlns:a16="http://schemas.microsoft.com/office/drawing/2014/main" id="{32311BB8-7C2C-B213-B3B0-6CBC895E7263}"/>
              </a:ext>
            </a:extLst>
          </p:cNvPr>
          <p:cNvPicPr>
            <a:picLocks noChangeAspect="1"/>
          </p:cNvPicPr>
          <p:nvPr/>
        </p:nvPicPr>
        <p:blipFill>
          <a:blip r:embed="rId3"/>
          <a:stretch>
            <a:fillRect/>
          </a:stretch>
        </p:blipFill>
        <p:spPr>
          <a:xfrm>
            <a:off x="8656983" y="2055813"/>
            <a:ext cx="2865981" cy="1962150"/>
          </a:xfrm>
          <a:prstGeom prst="rect">
            <a:avLst/>
          </a:prstGeom>
        </p:spPr>
      </p:pic>
    </p:spTree>
    <p:extLst>
      <p:ext uri="{BB962C8B-B14F-4D97-AF65-F5344CB8AC3E}">
        <p14:creationId xmlns:p14="http://schemas.microsoft.com/office/powerpoint/2010/main" val="192521163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Wait()</a:t>
            </a:r>
            <a:r>
              <a:rPr lang="en-US" sz="6000" b="1" dirty="0">
                <a:latin typeface="+mn-lt"/>
              </a:rPr>
              <a:t> 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10853928" cy="2677656"/>
          </a:xfrm>
          <a:prstGeom prst="rect">
            <a:avLst/>
          </a:prstGeom>
          <a:noFill/>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A call to wait() blocks the calling process until one of its child processes exits or a signal is received. After child process terminates, parent </a:t>
            </a:r>
            <a:r>
              <a:rPr lang="en-US" sz="1400" b="1" i="1" dirty="0">
                <a:solidFill>
                  <a:srgbClr val="273239"/>
                </a:solidFill>
                <a:effectLst/>
              </a:rPr>
              <a:t>continues</a:t>
            </a:r>
            <a:r>
              <a:rPr lang="en-US" sz="1400" b="0" i="0" dirty="0">
                <a:solidFill>
                  <a:srgbClr val="273239"/>
                </a:solidFill>
                <a:effectLst/>
              </a:rPr>
              <a:t> its execution after wait system call instruction. </a:t>
            </a:r>
            <a:br>
              <a:rPr lang="en-US" sz="1400" b="0" i="0" dirty="0">
                <a:solidFill>
                  <a:srgbClr val="273239"/>
                </a:solidFill>
                <a:effectLst/>
              </a:rPr>
            </a:b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     Child process may terminate due to any of these: </a:t>
            </a:r>
          </a:p>
          <a:p>
            <a:pPr marL="742950" lvl="1" indent="-285750" fontAlgn="base">
              <a:buFont typeface="Wingdings" panose="05000000000000000000" pitchFamily="2" charset="2"/>
              <a:buChar char="§"/>
            </a:pPr>
            <a:r>
              <a:rPr lang="en-US" sz="1400" b="0" i="0" dirty="0">
                <a:solidFill>
                  <a:srgbClr val="273239"/>
                </a:solidFill>
                <a:effectLst/>
              </a:rPr>
              <a:t>It calls exit();</a:t>
            </a:r>
          </a:p>
          <a:p>
            <a:pPr marL="742950" lvl="1" indent="-285750" fontAlgn="base">
              <a:buFont typeface="Wingdings" panose="05000000000000000000" pitchFamily="2" charset="2"/>
              <a:buChar char="§"/>
            </a:pPr>
            <a:r>
              <a:rPr lang="en-US" sz="1400" b="0" i="0" dirty="0">
                <a:solidFill>
                  <a:srgbClr val="273239"/>
                </a:solidFill>
                <a:effectLst/>
              </a:rPr>
              <a:t>It returns (an int) from main</a:t>
            </a:r>
          </a:p>
          <a:p>
            <a:pPr marL="742950" lvl="1" indent="-285750" fontAlgn="base">
              <a:buFont typeface="Wingdings" panose="05000000000000000000" pitchFamily="2" charset="2"/>
              <a:buChar char="§"/>
            </a:pPr>
            <a:r>
              <a:rPr lang="en-US" sz="1400" b="0" i="0" dirty="0">
                <a:solidFill>
                  <a:srgbClr val="273239"/>
                </a:solidFill>
                <a:effectLst/>
              </a:rPr>
              <a:t>It receives a signal (from the OS or another process) whose default action is to terminate.</a:t>
            </a:r>
          </a:p>
          <a:p>
            <a:pPr marL="285750" indent="-285750"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If any process has more than one child processes, then after calling wait(), parent process has to be in wait state if no child terminates. </a:t>
            </a:r>
            <a:br>
              <a:rPr lang="en-US" sz="1400" dirty="0"/>
            </a:br>
            <a:r>
              <a:rPr lang="en-US" sz="1400" b="0" i="0" dirty="0">
                <a:solidFill>
                  <a:srgbClr val="273239"/>
                </a:solidFill>
                <a:effectLst/>
              </a:rPr>
              <a:t>If only one child process is terminated, then return a wait() returns process ID of the terminated child process. </a:t>
            </a:r>
          </a:p>
          <a:p>
            <a:pPr marL="285750" indent="-285750" fontAlgn="base">
              <a:buFont typeface="Wingdings" panose="05000000000000000000" pitchFamily="2" charset="2"/>
              <a:buChar char="Ø"/>
            </a:pPr>
            <a:r>
              <a:rPr lang="en-US" sz="1400" b="0" i="0" dirty="0">
                <a:solidFill>
                  <a:srgbClr val="273239"/>
                </a:solidFill>
                <a:effectLst/>
              </a:rPr>
              <a:t>If more than one child processes are terminated than wait() reap any </a:t>
            </a:r>
            <a:r>
              <a:rPr lang="en-US" sz="1400" b="1" i="1" dirty="0">
                <a:solidFill>
                  <a:srgbClr val="273239"/>
                </a:solidFill>
                <a:effectLst/>
              </a:rPr>
              <a:t>arbitrarily child</a:t>
            </a:r>
            <a:r>
              <a:rPr lang="en-US" sz="1400" b="0" i="0" dirty="0">
                <a:solidFill>
                  <a:srgbClr val="273239"/>
                </a:solidFill>
                <a:effectLst/>
              </a:rPr>
              <a:t> and return a process ID of that child process. </a:t>
            </a:r>
          </a:p>
          <a:p>
            <a:pPr marL="285750" indent="-285750" fontAlgn="base">
              <a:buFont typeface="Wingdings" panose="05000000000000000000" pitchFamily="2" charset="2"/>
              <a:buChar char="Ø"/>
            </a:pPr>
            <a:r>
              <a:rPr lang="en-US" sz="1400" b="0" i="0" dirty="0">
                <a:solidFill>
                  <a:srgbClr val="273239"/>
                </a:solidFill>
                <a:effectLst/>
              </a:rPr>
              <a:t>If any process has no child process, then wait() returns immediately “-1”.</a:t>
            </a:r>
          </a:p>
        </p:txBody>
      </p:sp>
      <p:sp>
        <p:nvSpPr>
          <p:cNvPr id="5" name="TextBox 4">
            <a:extLst>
              <a:ext uri="{FF2B5EF4-FFF2-40B4-BE49-F238E27FC236}">
                <a16:creationId xmlns:a16="http://schemas.microsoft.com/office/drawing/2014/main" id="{9D9257FE-02E7-3208-2FC6-F06ABB4A9859}"/>
              </a:ext>
            </a:extLst>
          </p:cNvPr>
          <p:cNvSpPr txBox="1"/>
          <p:nvPr/>
        </p:nvSpPr>
        <p:spPr>
          <a:xfrm>
            <a:off x="1116711" y="6334780"/>
            <a:ext cx="3906153" cy="523220"/>
          </a:xfrm>
          <a:prstGeom prst="rect">
            <a:avLst/>
          </a:prstGeom>
          <a:noFill/>
        </p:spPr>
        <p:txBody>
          <a:bodyPr wrap="square">
            <a:spAutoFit/>
          </a:bodyPr>
          <a:lstStyle/>
          <a:p>
            <a:pPr marL="0" indent="0">
              <a:buNone/>
            </a:pPr>
            <a:r>
              <a:rPr lang="en-IN" sz="2800" b="1" i="1" dirty="0">
                <a:solidFill>
                  <a:schemeClr val="accent4"/>
                </a:solidFill>
              </a:rPr>
              <a:t>H</a:t>
            </a:r>
            <a:r>
              <a:rPr lang="en-IN" sz="2800" b="1" i="1" dirty="0">
                <a:solidFill>
                  <a:schemeClr val="accent4"/>
                </a:solidFill>
                <a:effectLst/>
              </a:rPr>
              <a:t>ands-on </a:t>
            </a:r>
            <a:r>
              <a:rPr lang="en-IN" sz="2800" b="1" i="1" dirty="0">
                <a:solidFill>
                  <a:schemeClr val="accent4"/>
                </a:solidFill>
              </a:rPr>
              <a:t>Example…</a:t>
            </a:r>
            <a:r>
              <a:rPr lang="en-IN" sz="2800" b="1" i="1" dirty="0">
                <a:solidFill>
                  <a:schemeClr val="accent4"/>
                </a:solidFill>
                <a:sym typeface="Wingdings" panose="05000000000000000000" pitchFamily="2" charset="2"/>
              </a:rPr>
              <a:t></a:t>
            </a:r>
            <a:endParaRPr lang="en-IN" sz="2800" b="1" i="1" dirty="0">
              <a:solidFill>
                <a:schemeClr val="accent4"/>
              </a:solidFill>
            </a:endParaRPr>
          </a:p>
        </p:txBody>
      </p:sp>
      <p:pic>
        <p:nvPicPr>
          <p:cNvPr id="7" name="Picture 6">
            <a:extLst>
              <a:ext uri="{FF2B5EF4-FFF2-40B4-BE49-F238E27FC236}">
                <a16:creationId xmlns:a16="http://schemas.microsoft.com/office/drawing/2014/main" id="{0E2CABBB-5AFF-9FFB-B418-25DE04673E38}"/>
              </a:ext>
            </a:extLst>
          </p:cNvPr>
          <p:cNvPicPr>
            <a:picLocks noChangeAspect="1"/>
          </p:cNvPicPr>
          <p:nvPr/>
        </p:nvPicPr>
        <p:blipFill>
          <a:blip r:embed="rId3"/>
          <a:stretch>
            <a:fillRect/>
          </a:stretch>
        </p:blipFill>
        <p:spPr>
          <a:xfrm>
            <a:off x="8487819" y="2333497"/>
            <a:ext cx="3035145" cy="876376"/>
          </a:xfrm>
          <a:prstGeom prst="rect">
            <a:avLst/>
          </a:prstGeom>
          <a:ln>
            <a:solidFill>
              <a:schemeClr val="accent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80985B8-99FC-BE01-D2C1-227CBF204B9D}"/>
              </a:ext>
            </a:extLst>
          </p:cNvPr>
          <p:cNvPicPr>
            <a:picLocks noChangeAspect="1"/>
          </p:cNvPicPr>
          <p:nvPr/>
        </p:nvPicPr>
        <p:blipFill>
          <a:blip r:embed="rId4"/>
          <a:stretch>
            <a:fillRect/>
          </a:stretch>
        </p:blipFill>
        <p:spPr>
          <a:xfrm>
            <a:off x="1116711" y="4612719"/>
            <a:ext cx="4674489" cy="1563074"/>
          </a:xfrm>
          <a:prstGeom prst="rect">
            <a:avLst/>
          </a:prstGeom>
        </p:spPr>
      </p:pic>
    </p:spTree>
    <p:extLst>
      <p:ext uri="{BB962C8B-B14F-4D97-AF65-F5344CB8AC3E}">
        <p14:creationId xmlns:p14="http://schemas.microsoft.com/office/powerpoint/2010/main" val="36818251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27028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3" name="Rectangle: Rounded Corners 32">
            <a:extLst>
              <a:ext uri="{FF2B5EF4-FFF2-40B4-BE49-F238E27FC236}">
                <a16:creationId xmlns:a16="http://schemas.microsoft.com/office/drawing/2014/main" id="{DC75C318-7C83-E624-C41D-7D5DE726D12D}"/>
              </a:ext>
            </a:extLst>
          </p:cNvPr>
          <p:cNvSpPr/>
          <p:nvPr/>
        </p:nvSpPr>
        <p:spPr>
          <a:xfrm>
            <a:off x="845895" y="1690688"/>
            <a:ext cx="5103899" cy="6912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time.h header file</a:t>
            </a:r>
          </a:p>
        </p:txBody>
      </p:sp>
      <p:sp>
        <p:nvSpPr>
          <p:cNvPr id="35" name="Rectangle: Rounded Corners 34">
            <a:extLst>
              <a:ext uri="{FF2B5EF4-FFF2-40B4-BE49-F238E27FC236}">
                <a16:creationId xmlns:a16="http://schemas.microsoft.com/office/drawing/2014/main" id="{D9695408-B9E0-9F2B-7004-2F047C3DAF43}"/>
              </a:ext>
            </a:extLst>
          </p:cNvPr>
          <p:cNvSpPr/>
          <p:nvPr/>
        </p:nvSpPr>
        <p:spPr>
          <a:xfrm>
            <a:off x="838200" y="2526116"/>
            <a:ext cx="5111593" cy="66715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Multi-Threading</a:t>
            </a:r>
          </a:p>
        </p:txBody>
      </p:sp>
      <p:sp>
        <p:nvSpPr>
          <p:cNvPr id="36" name="Rectangle: Rounded Corners 35">
            <a:extLst>
              <a:ext uri="{FF2B5EF4-FFF2-40B4-BE49-F238E27FC236}">
                <a16:creationId xmlns:a16="http://schemas.microsoft.com/office/drawing/2014/main" id="{BB73E6D3-DB37-B381-F28B-8BD7CFF81799}"/>
              </a:ext>
            </a:extLst>
          </p:cNvPr>
          <p:cNvSpPr/>
          <p:nvPr/>
        </p:nvSpPr>
        <p:spPr>
          <a:xfrm>
            <a:off x="845894" y="3334296"/>
            <a:ext cx="6726481"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Multi-Processing </a:t>
            </a:r>
            <a:r>
              <a:rPr lang="en-US" b="1" dirty="0">
                <a:solidFill>
                  <a:schemeClr val="tx1"/>
                </a:solidFill>
                <a:latin typeface="Arial" panose="020B0604020202020204" pitchFamily="34" charset="0"/>
                <a:cs typeface="Arial" panose="020B0604020202020204" pitchFamily="34" charset="0"/>
              </a:rPr>
              <a:t>Fork() </a:t>
            </a:r>
            <a:r>
              <a:rPr lang="en-US" b="1" dirty="0">
                <a:solidFill>
                  <a:schemeClr val="bg1"/>
                </a:solidFill>
                <a:latin typeface="Arial" panose="020B0604020202020204" pitchFamily="34" charset="0"/>
                <a:cs typeface="Arial" panose="020B0604020202020204" pitchFamily="34" charset="0"/>
              </a:rPr>
              <a:t>&amp;</a:t>
            </a:r>
            <a:r>
              <a:rPr lang="en-US" b="1" dirty="0">
                <a:solidFill>
                  <a:schemeClr val="tx1"/>
                </a:solidFill>
                <a:latin typeface="Arial" panose="020B0604020202020204" pitchFamily="34" charset="0"/>
                <a:cs typeface="Arial" panose="020B0604020202020204" pitchFamily="34" charset="0"/>
              </a:rPr>
              <a:t> wait()</a:t>
            </a:r>
            <a:endParaRPr lang="en-US" sz="1600" b="1" dirty="0">
              <a:solidFill>
                <a:schemeClr val="tx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02B6A7F7-54D2-8416-DF9F-E664A28B4D51}"/>
              </a:ext>
            </a:extLst>
          </p:cNvPr>
          <p:cNvSpPr/>
          <p:nvPr/>
        </p:nvSpPr>
        <p:spPr>
          <a:xfrm>
            <a:off x="6930389" y="1269922"/>
            <a:ext cx="803912" cy="335189"/>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t>Part-4</a:t>
            </a:r>
          </a:p>
        </p:txBody>
      </p:sp>
      <p:sp>
        <p:nvSpPr>
          <p:cNvPr id="3" name="Rectangle: Rounded Corners 2">
            <a:extLst>
              <a:ext uri="{FF2B5EF4-FFF2-40B4-BE49-F238E27FC236}">
                <a16:creationId xmlns:a16="http://schemas.microsoft.com/office/drawing/2014/main" id="{B64C4D9E-B7F2-6B53-7173-A96A5921576B}"/>
              </a:ext>
            </a:extLst>
          </p:cNvPr>
          <p:cNvSpPr/>
          <p:nvPr/>
        </p:nvSpPr>
        <p:spPr>
          <a:xfrm>
            <a:off x="845894" y="5686222"/>
            <a:ext cx="7055365" cy="97327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Input-output system calls </a:t>
            </a:r>
            <a:r>
              <a:rPr lang="en-US" sz="2800" b="1"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Create, Open, Close, Read, Write</a:t>
            </a:r>
            <a:endParaRPr lang="en-US" sz="4000" b="1"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EC585F29-C7F4-02A8-A8DB-4906B2B2FE1A}"/>
              </a:ext>
            </a:extLst>
          </p:cNvPr>
          <p:cNvSpPr/>
          <p:nvPr/>
        </p:nvSpPr>
        <p:spPr>
          <a:xfrm>
            <a:off x="845894" y="4887026"/>
            <a:ext cx="7055365"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lgn="l"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Socket Programming</a:t>
            </a:r>
          </a:p>
        </p:txBody>
      </p:sp>
      <p:sp>
        <p:nvSpPr>
          <p:cNvPr id="7" name="Rectangle: Rounded Corners 6">
            <a:extLst>
              <a:ext uri="{FF2B5EF4-FFF2-40B4-BE49-F238E27FC236}">
                <a16:creationId xmlns:a16="http://schemas.microsoft.com/office/drawing/2014/main" id="{6888AB1E-1E9F-C751-FF08-824DBB1858D4}"/>
              </a:ext>
            </a:extLst>
          </p:cNvPr>
          <p:cNvSpPr/>
          <p:nvPr/>
        </p:nvSpPr>
        <p:spPr>
          <a:xfrm>
            <a:off x="845894" y="3845608"/>
            <a:ext cx="7440856" cy="1165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anose="05000000000000000000" pitchFamily="2" charset="2"/>
              <a:buChar char="Ø"/>
            </a:pPr>
            <a:r>
              <a:rPr lang="en-US" sz="4400" b="1" dirty="0">
                <a:latin typeface="Arial" panose="020B0604020202020204" pitchFamily="34" charset="0"/>
                <a:cs typeface="Arial" panose="020B0604020202020204" pitchFamily="34" charset="0"/>
              </a:rPr>
              <a:t>Signals, Signal Handlers </a:t>
            </a:r>
          </a:p>
        </p:txBody>
      </p:sp>
    </p:spTree>
    <p:extLst>
      <p:ext uri="{BB962C8B-B14F-4D97-AF65-F5344CB8AC3E}">
        <p14:creationId xmlns:p14="http://schemas.microsoft.com/office/powerpoint/2010/main" val="266848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D96C6-1E89-1879-A4CF-8C4E83C6AB0D}"/>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dirty="0">
                <a:solidFill>
                  <a:schemeClr val="tx1"/>
                </a:solidFill>
                <a:latin typeface="+mn-lt"/>
                <a:ea typeface="+mj-ea"/>
                <a:cs typeface="+mj-cs"/>
              </a:rPr>
              <a:t>Tokens</a:t>
            </a:r>
          </a:p>
        </p:txBody>
      </p:sp>
      <p:sp>
        <p:nvSpPr>
          <p:cNvPr id="20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94AE3D6-1E93-12E6-7D89-1F8775F56FD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b="0" i="0">
                <a:effectLst/>
              </a:rPr>
              <a:t>Smallest individual element of the C programming language that is meaningful to the compiler. </a:t>
            </a:r>
          </a:p>
          <a:p>
            <a:pPr marL="285750" indent="-228600">
              <a:lnSpc>
                <a:spcPct val="90000"/>
              </a:lnSpc>
              <a:spcAft>
                <a:spcPts val="600"/>
              </a:spcAft>
              <a:buFont typeface="Arial" panose="020B0604020202020204" pitchFamily="34" charset="0"/>
              <a:buChar char="•"/>
            </a:pPr>
            <a:r>
              <a:rPr lang="en-US" sz="2200" b="0" i="0">
                <a:effectLst/>
              </a:rPr>
              <a:t>It is the basic component of a C program.</a:t>
            </a:r>
            <a:endParaRPr lang="en-US" sz="2200"/>
          </a:p>
        </p:txBody>
      </p:sp>
      <p:pic>
        <p:nvPicPr>
          <p:cNvPr id="2050" name="Picture 2" descr="Lightbox">
            <a:extLst>
              <a:ext uri="{FF2B5EF4-FFF2-40B4-BE49-F238E27FC236}">
                <a16:creationId xmlns:a16="http://schemas.microsoft.com/office/drawing/2014/main" id="{0676C6B9-BFF9-1B28-2191-C1DC2238D2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319511"/>
            <a:ext cx="8424153" cy="395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50231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Signals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455789" cy="2800767"/>
          </a:xfrm>
          <a:prstGeom prst="rect">
            <a:avLst/>
          </a:prstGeom>
          <a:noFill/>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latin typeface="Nunito" pitchFamily="2" charset="0"/>
              </a:rPr>
              <a:t>A signal is a software generated interrupt that is sent to a process by the OS</a:t>
            </a:r>
          </a:p>
          <a:p>
            <a:pPr marL="285750" indent="-285750" algn="l" fontAlgn="base">
              <a:buFont typeface="Wingdings" panose="05000000000000000000" pitchFamily="2" charset="2"/>
              <a:buChar char="Ø"/>
            </a:pPr>
            <a:r>
              <a:rPr lang="en-US" sz="1600" dirty="0">
                <a:solidFill>
                  <a:srgbClr val="273239"/>
                </a:solidFill>
                <a:latin typeface="Nunito" pitchFamily="2" charset="0"/>
              </a:rPr>
              <a:t>F</a:t>
            </a:r>
            <a:r>
              <a:rPr lang="en-US" sz="1600" b="0" i="0" dirty="0">
                <a:solidFill>
                  <a:srgbClr val="273239"/>
                </a:solidFill>
                <a:effectLst/>
                <a:latin typeface="Nunito" pitchFamily="2" charset="0"/>
              </a:rPr>
              <a:t>ix set of signals that can be sent to a process. </a:t>
            </a:r>
          </a:p>
          <a:p>
            <a:pPr marL="285750" indent="-285750" algn="l" fontAlgn="base">
              <a:buFont typeface="Wingdings" panose="05000000000000000000" pitchFamily="2" charset="2"/>
              <a:buChar char="Ø"/>
            </a:pPr>
            <a:r>
              <a:rPr lang="en-US" sz="1600" dirty="0">
                <a:solidFill>
                  <a:srgbClr val="273239"/>
                </a:solidFill>
                <a:latin typeface="Nunito" pitchFamily="2" charset="0"/>
              </a:rPr>
              <a:t>S</a:t>
            </a:r>
            <a:r>
              <a:rPr lang="en-US" sz="1600" b="0" i="0" dirty="0">
                <a:solidFill>
                  <a:srgbClr val="273239"/>
                </a:solidFill>
                <a:effectLst/>
                <a:latin typeface="Nunito" pitchFamily="2" charset="0"/>
              </a:rPr>
              <a:t>ignal are identified by integers.</a:t>
            </a:r>
          </a:p>
          <a:p>
            <a:pPr marL="285750" indent="-285750" algn="l" fontAlgn="base">
              <a:buFont typeface="Wingdings" panose="05000000000000000000" pitchFamily="2" charset="2"/>
              <a:buChar char="Ø"/>
            </a:pPr>
            <a:r>
              <a:rPr lang="en-US" sz="1600" b="0" i="0" dirty="0">
                <a:solidFill>
                  <a:srgbClr val="273239"/>
                </a:solidFill>
                <a:effectLst/>
                <a:latin typeface="Nunito" pitchFamily="2" charset="0"/>
              </a:rPr>
              <a:t>Signal number have symbolic names.</a:t>
            </a:r>
          </a:p>
          <a:p>
            <a:pPr marL="285750" indent="-285750" algn="l" fontAlgn="base">
              <a:buFont typeface="Wingdings" panose="05000000000000000000" pitchFamily="2" charset="2"/>
              <a:buChar char="Ø"/>
            </a:pPr>
            <a:endParaRPr lang="en-US" sz="1600" dirty="0">
              <a:solidFill>
                <a:srgbClr val="273239"/>
              </a:solidFill>
              <a:latin typeface="Nunito" pitchFamily="2" charset="0"/>
            </a:endParaRPr>
          </a:p>
          <a:p>
            <a:pPr algn="l" fontAlgn="base"/>
            <a:r>
              <a:rPr lang="en-US" sz="1600" b="1" i="0" dirty="0">
                <a:solidFill>
                  <a:srgbClr val="273239"/>
                </a:solidFill>
                <a:effectLst/>
                <a:latin typeface="Nunito" pitchFamily="2" charset="0"/>
              </a:rPr>
              <a:t>OS Structure for Signals</a:t>
            </a:r>
            <a:endParaRPr lang="en-US" sz="1600" b="0" i="0" dirty="0">
              <a:solidFill>
                <a:srgbClr val="273239"/>
              </a:solidFill>
              <a:effectLst/>
              <a:latin typeface="Nunito" pitchFamily="2" charset="0"/>
            </a:endParaRPr>
          </a:p>
          <a:p>
            <a:pPr marL="285750" indent="-285750" algn="l" fontAlgn="base">
              <a:buFont typeface="Wingdings" panose="05000000000000000000" pitchFamily="2" charset="2"/>
              <a:buChar char="§"/>
            </a:pPr>
            <a:r>
              <a:rPr lang="en-US" sz="1600" b="0" i="0" dirty="0">
                <a:solidFill>
                  <a:srgbClr val="273239"/>
                </a:solidFill>
                <a:effectLst/>
                <a:latin typeface="Nunito" pitchFamily="2" charset="0"/>
              </a:rPr>
              <a:t>For each process, the operating system maintains 2 integers with the bits corresponding to a signal numbers.</a:t>
            </a:r>
          </a:p>
          <a:p>
            <a:pPr marL="285750" indent="-285750" algn="l" fontAlgn="base">
              <a:buFont typeface="Wingdings" panose="05000000000000000000" pitchFamily="2" charset="2"/>
              <a:buChar char="§"/>
            </a:pPr>
            <a:r>
              <a:rPr lang="en-US" sz="1600" b="0" i="0" dirty="0">
                <a:solidFill>
                  <a:srgbClr val="273239"/>
                </a:solidFill>
                <a:effectLst/>
                <a:latin typeface="Nunito" pitchFamily="2" charset="0"/>
              </a:rPr>
              <a:t>The two integers keep track of: </a:t>
            </a:r>
            <a:r>
              <a:rPr lang="en-US" sz="1600" b="1" i="0" dirty="0">
                <a:solidFill>
                  <a:srgbClr val="273239"/>
                </a:solidFill>
                <a:effectLst/>
                <a:latin typeface="Nunito" pitchFamily="2" charset="0"/>
              </a:rPr>
              <a:t>pending signals </a:t>
            </a:r>
            <a:r>
              <a:rPr lang="en-US" sz="1600" i="0" dirty="0">
                <a:solidFill>
                  <a:srgbClr val="273239"/>
                </a:solidFill>
                <a:effectLst/>
                <a:latin typeface="Nunito" pitchFamily="2" charset="0"/>
              </a:rPr>
              <a:t>and</a:t>
            </a:r>
            <a:r>
              <a:rPr lang="en-US" sz="1600" b="1" i="0" dirty="0">
                <a:solidFill>
                  <a:srgbClr val="273239"/>
                </a:solidFill>
                <a:effectLst/>
                <a:latin typeface="Nunito" pitchFamily="2" charset="0"/>
              </a:rPr>
              <a:t> blocked signals</a:t>
            </a:r>
            <a:endParaRPr lang="en-US" sz="1600" b="0" i="0" dirty="0">
              <a:solidFill>
                <a:srgbClr val="273239"/>
              </a:solidFill>
              <a:effectLst/>
              <a:latin typeface="Nunito" pitchFamily="2" charset="0"/>
            </a:endParaRPr>
          </a:p>
          <a:p>
            <a:pPr marL="285750" indent="-285750" algn="l" fontAlgn="base">
              <a:buFont typeface="Wingdings" panose="05000000000000000000" pitchFamily="2" charset="2"/>
              <a:buChar char="§"/>
            </a:pPr>
            <a:r>
              <a:rPr lang="en-US" sz="1600" b="0" i="0" dirty="0">
                <a:solidFill>
                  <a:srgbClr val="273239"/>
                </a:solidFill>
                <a:effectLst/>
                <a:latin typeface="Nunito" pitchFamily="2" charset="0"/>
              </a:rPr>
              <a:t>With 32-bit integers, up to 32 different signals can be represented.</a:t>
            </a:r>
            <a:endParaRPr lang="en-US" sz="1600" dirty="0">
              <a:solidFill>
                <a:srgbClr val="273239"/>
              </a:solidFill>
              <a:latin typeface="Nunito" pitchFamily="2" charset="0"/>
            </a:endParaRPr>
          </a:p>
          <a:p>
            <a:pPr algn="l" fontAlgn="base"/>
            <a:endParaRPr lang="en-US" sz="1600" b="0" i="0" dirty="0">
              <a:solidFill>
                <a:srgbClr val="273239"/>
              </a:solidFill>
              <a:effectLst/>
            </a:endParaRPr>
          </a:p>
        </p:txBody>
      </p:sp>
      <p:pic>
        <p:nvPicPr>
          <p:cNvPr id="6" name="Picture 5">
            <a:extLst>
              <a:ext uri="{FF2B5EF4-FFF2-40B4-BE49-F238E27FC236}">
                <a16:creationId xmlns:a16="http://schemas.microsoft.com/office/drawing/2014/main" id="{57D97DCD-16B2-F558-137D-EB3993A461FC}"/>
              </a:ext>
            </a:extLst>
          </p:cNvPr>
          <p:cNvPicPr>
            <a:picLocks noChangeAspect="1"/>
          </p:cNvPicPr>
          <p:nvPr/>
        </p:nvPicPr>
        <p:blipFill>
          <a:blip r:embed="rId3"/>
          <a:stretch>
            <a:fillRect/>
          </a:stretch>
        </p:blipFill>
        <p:spPr>
          <a:xfrm>
            <a:off x="8124825" y="1860403"/>
            <a:ext cx="3398140" cy="2101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B72934E-4366-7DF4-E13A-42BF29663F85}"/>
              </a:ext>
            </a:extLst>
          </p:cNvPr>
          <p:cNvPicPr>
            <a:picLocks noChangeAspect="1"/>
          </p:cNvPicPr>
          <p:nvPr/>
        </p:nvPicPr>
        <p:blipFill>
          <a:blip r:embed="rId4"/>
          <a:stretch>
            <a:fillRect/>
          </a:stretch>
        </p:blipFill>
        <p:spPr>
          <a:xfrm>
            <a:off x="1789176" y="4666143"/>
            <a:ext cx="3973449" cy="2000251"/>
          </a:xfrm>
          <a:prstGeom prst="rect">
            <a:avLst/>
          </a:prstGeom>
        </p:spPr>
      </p:pic>
    </p:spTree>
    <p:extLst>
      <p:ext uri="{BB962C8B-B14F-4D97-AF65-F5344CB8AC3E}">
        <p14:creationId xmlns:p14="http://schemas.microsoft.com/office/powerpoint/2010/main" val="25896515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Signal</a:t>
            </a:r>
            <a:r>
              <a:rPr lang="en-US" sz="6000" b="1" dirty="0">
                <a:latin typeface="+mn-lt"/>
              </a:rPr>
              <a:t> Handlers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AF30F7-E43F-DE58-4B00-41643861D5AE}"/>
              </a:ext>
            </a:extLst>
          </p:cNvPr>
          <p:cNvSpPr txBox="1"/>
          <p:nvPr/>
        </p:nvSpPr>
        <p:spPr>
          <a:xfrm>
            <a:off x="669037" y="1865376"/>
            <a:ext cx="7070348" cy="2369880"/>
          </a:xfrm>
          <a:prstGeom prst="rect">
            <a:avLst/>
          </a:prstGeom>
          <a:noFill/>
        </p:spPr>
        <p:txBody>
          <a:bodyPr wrap="square">
            <a:spAutoFit/>
          </a:bodyPr>
          <a:lstStyle/>
          <a:p>
            <a:pPr marL="342900" indent="-342900" algn="l" fontAlgn="base">
              <a:buAutoNum type="arabicPeriod"/>
            </a:pPr>
            <a:r>
              <a:rPr lang="en-US" sz="1600" b="1" i="0" dirty="0">
                <a:solidFill>
                  <a:schemeClr val="accent2"/>
                </a:solidFill>
                <a:effectLst/>
                <a:latin typeface="Arial" panose="020B0604020202020204" pitchFamily="34" charset="0"/>
                <a:cs typeface="Arial" panose="020B0604020202020204" pitchFamily="34" charset="0"/>
              </a:rPr>
              <a:t>Default Signal Handlers		</a:t>
            </a:r>
          </a:p>
          <a:p>
            <a:pPr marL="342900" indent="-342900" algn="l" fontAlgn="base">
              <a:buAutoNum type="arabicPeriod"/>
            </a:pPr>
            <a:r>
              <a:rPr lang="en-US" sz="1600" b="1" i="0" dirty="0">
                <a:solidFill>
                  <a:schemeClr val="accent2"/>
                </a:solidFill>
                <a:effectLst/>
                <a:latin typeface="Arial" panose="020B0604020202020204" pitchFamily="34" charset="0"/>
                <a:cs typeface="Arial" panose="020B0604020202020204" pitchFamily="34" charset="0"/>
              </a:rPr>
              <a:t>User Defined Signal Handlers</a:t>
            </a:r>
          </a:p>
          <a:p>
            <a:pPr algn="l" fontAlgn="base"/>
            <a:endParaRPr lang="en-US" sz="1600" dirty="0">
              <a:solidFill>
                <a:srgbClr val="273239"/>
              </a:solidFill>
            </a:endParaRPr>
          </a:p>
          <a:p>
            <a:pPr algn="l" fontAlgn="base"/>
            <a:endParaRPr lang="en-US" sz="1600" b="0" i="0" dirty="0">
              <a:solidFill>
                <a:srgbClr val="273239"/>
              </a:solidFill>
              <a:effectLst/>
            </a:endParaRPr>
          </a:p>
          <a:p>
            <a:pPr algn="l" fontAlgn="base"/>
            <a:r>
              <a:rPr lang="en-US" sz="2000" b="1" i="0" dirty="0">
                <a:solidFill>
                  <a:schemeClr val="accent2"/>
                </a:solidFill>
                <a:effectLst/>
              </a:rPr>
              <a:t>The default handler routines actions:</a:t>
            </a:r>
          </a:p>
          <a:p>
            <a:pPr marL="742950" lvl="1" indent="-285750" fontAlgn="base">
              <a:buFont typeface="Wingdings" panose="05000000000000000000" pitchFamily="2" charset="2"/>
              <a:buChar char="§"/>
            </a:pPr>
            <a:r>
              <a:rPr lang="en-US" sz="1600" b="1" i="0" dirty="0" err="1">
                <a:solidFill>
                  <a:schemeClr val="accent2"/>
                </a:solidFill>
                <a:effectLst/>
              </a:rPr>
              <a:t>Ign</a:t>
            </a:r>
            <a:r>
              <a:rPr lang="en-US" sz="1600" b="0" i="0" dirty="0">
                <a:solidFill>
                  <a:srgbClr val="273239"/>
                </a:solidFill>
                <a:effectLst/>
              </a:rPr>
              <a:t>: Ignore the signal, do nothing, just return</a:t>
            </a:r>
          </a:p>
          <a:p>
            <a:pPr marL="742950" lvl="1" indent="-285750" fontAlgn="base">
              <a:buFont typeface="Wingdings" panose="05000000000000000000" pitchFamily="2" charset="2"/>
              <a:buChar char="§"/>
            </a:pPr>
            <a:r>
              <a:rPr lang="en-US" sz="1600" b="1" i="0" dirty="0">
                <a:solidFill>
                  <a:schemeClr val="accent2"/>
                </a:solidFill>
                <a:effectLst/>
              </a:rPr>
              <a:t>Term</a:t>
            </a:r>
            <a:r>
              <a:rPr lang="en-US" sz="1600" b="0" i="0" dirty="0">
                <a:solidFill>
                  <a:srgbClr val="273239"/>
                </a:solidFill>
                <a:effectLst/>
              </a:rPr>
              <a:t>: terminate the process</a:t>
            </a:r>
          </a:p>
          <a:p>
            <a:pPr marL="742950" lvl="1" indent="-285750" fontAlgn="base">
              <a:buFont typeface="Wingdings" panose="05000000000000000000" pitchFamily="2" charset="2"/>
              <a:buChar char="§"/>
            </a:pPr>
            <a:r>
              <a:rPr lang="en-US" sz="1600" b="1" i="0" dirty="0" err="1">
                <a:solidFill>
                  <a:schemeClr val="accent2"/>
                </a:solidFill>
                <a:effectLst/>
              </a:rPr>
              <a:t>Cont</a:t>
            </a:r>
            <a:r>
              <a:rPr lang="en-US" sz="1600" b="0" i="0" dirty="0">
                <a:solidFill>
                  <a:srgbClr val="273239"/>
                </a:solidFill>
                <a:effectLst/>
              </a:rPr>
              <a:t>: unblock a stopped process</a:t>
            </a:r>
          </a:p>
          <a:p>
            <a:pPr marL="742950" lvl="1" indent="-285750" fontAlgn="base">
              <a:buFont typeface="Wingdings" panose="05000000000000000000" pitchFamily="2" charset="2"/>
              <a:buChar char="§"/>
            </a:pPr>
            <a:r>
              <a:rPr lang="en-US" sz="1600" b="1" i="0" dirty="0">
                <a:solidFill>
                  <a:schemeClr val="accent2"/>
                </a:solidFill>
                <a:effectLst/>
              </a:rPr>
              <a:t>Stop</a:t>
            </a:r>
            <a:r>
              <a:rPr lang="en-US" sz="1600" b="0" i="0" dirty="0">
                <a:solidFill>
                  <a:srgbClr val="273239"/>
                </a:solidFill>
                <a:effectLst/>
              </a:rPr>
              <a:t>: block the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500461"/>
            <a:ext cx="3810000" cy="523220"/>
          </a:xfrm>
          <a:prstGeom prst="rect">
            <a:avLst/>
          </a:prstGeom>
          <a:noFill/>
        </p:spPr>
        <p:txBody>
          <a:bodyPr wrap="square">
            <a:spAutoFit/>
          </a:bodyPr>
          <a:lstStyle/>
          <a:p>
            <a:pPr marL="0" indent="0">
              <a:buNone/>
            </a:pPr>
            <a:r>
              <a:rPr lang="en-IN" sz="2800" b="1" i="1" dirty="0">
                <a:solidFill>
                  <a:schemeClr val="accent4"/>
                </a:solidFill>
              </a:rPr>
              <a:t>H</a:t>
            </a:r>
            <a:r>
              <a:rPr lang="en-IN" sz="2800" b="1" i="1" dirty="0">
                <a:solidFill>
                  <a:schemeClr val="accent4"/>
                </a:solidFill>
                <a:effectLst/>
              </a:rPr>
              <a:t>ands-on </a:t>
            </a:r>
            <a:r>
              <a:rPr lang="en-IN" sz="2800" b="1" i="1" dirty="0">
                <a:solidFill>
                  <a:schemeClr val="accent4"/>
                </a:solidFill>
              </a:rPr>
              <a:t>Example…</a:t>
            </a:r>
          </a:p>
        </p:txBody>
      </p:sp>
      <p:pic>
        <p:nvPicPr>
          <p:cNvPr id="6" name="Picture 5">
            <a:extLst>
              <a:ext uri="{FF2B5EF4-FFF2-40B4-BE49-F238E27FC236}">
                <a16:creationId xmlns:a16="http://schemas.microsoft.com/office/drawing/2014/main" id="{FD2D711B-8786-A5AD-BCDF-5BADE5977E10}"/>
              </a:ext>
            </a:extLst>
          </p:cNvPr>
          <p:cNvPicPr>
            <a:picLocks noChangeAspect="1"/>
          </p:cNvPicPr>
          <p:nvPr/>
        </p:nvPicPr>
        <p:blipFill>
          <a:blip r:embed="rId3"/>
          <a:stretch>
            <a:fillRect/>
          </a:stretch>
        </p:blipFill>
        <p:spPr>
          <a:xfrm>
            <a:off x="7739384" y="1785533"/>
            <a:ext cx="2888230" cy="2880610"/>
          </a:xfrm>
          <a:prstGeom prst="rect">
            <a:avLst/>
          </a:prstGeom>
          <a:ln>
            <a:noFill/>
          </a:ln>
          <a:effectLst>
            <a:softEdge rad="112500"/>
          </a:effectLst>
        </p:spPr>
      </p:pic>
    </p:spTree>
    <p:extLst>
      <p:ext uri="{BB962C8B-B14F-4D97-AF65-F5344CB8AC3E}">
        <p14:creationId xmlns:p14="http://schemas.microsoft.com/office/powerpoint/2010/main" val="112744118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532669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3" name="Rectangle: Rounded Corners 32">
            <a:extLst>
              <a:ext uri="{FF2B5EF4-FFF2-40B4-BE49-F238E27FC236}">
                <a16:creationId xmlns:a16="http://schemas.microsoft.com/office/drawing/2014/main" id="{DC75C318-7C83-E624-C41D-7D5DE726D12D}"/>
              </a:ext>
            </a:extLst>
          </p:cNvPr>
          <p:cNvSpPr/>
          <p:nvPr/>
        </p:nvSpPr>
        <p:spPr>
          <a:xfrm>
            <a:off x="845895" y="1690688"/>
            <a:ext cx="5103899" cy="6912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time.h header file</a:t>
            </a:r>
          </a:p>
        </p:txBody>
      </p:sp>
      <p:sp>
        <p:nvSpPr>
          <p:cNvPr id="34" name="Rectangle: Rounded Corners 33">
            <a:extLst>
              <a:ext uri="{FF2B5EF4-FFF2-40B4-BE49-F238E27FC236}">
                <a16:creationId xmlns:a16="http://schemas.microsoft.com/office/drawing/2014/main" id="{52EB1B9B-AD4E-0808-21BF-EC39308B78F9}"/>
              </a:ext>
            </a:extLst>
          </p:cNvPr>
          <p:cNvSpPr/>
          <p:nvPr/>
        </p:nvSpPr>
        <p:spPr>
          <a:xfrm>
            <a:off x="845894" y="4112043"/>
            <a:ext cx="7097955" cy="612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Signals, Signal Handlers </a:t>
            </a:r>
          </a:p>
        </p:txBody>
      </p:sp>
      <p:sp>
        <p:nvSpPr>
          <p:cNvPr id="35" name="Rectangle: Rounded Corners 34">
            <a:extLst>
              <a:ext uri="{FF2B5EF4-FFF2-40B4-BE49-F238E27FC236}">
                <a16:creationId xmlns:a16="http://schemas.microsoft.com/office/drawing/2014/main" id="{D9695408-B9E0-9F2B-7004-2F047C3DAF43}"/>
              </a:ext>
            </a:extLst>
          </p:cNvPr>
          <p:cNvSpPr/>
          <p:nvPr/>
        </p:nvSpPr>
        <p:spPr>
          <a:xfrm>
            <a:off x="838200" y="2526116"/>
            <a:ext cx="5111593" cy="66715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Multi-Threading</a:t>
            </a:r>
          </a:p>
        </p:txBody>
      </p:sp>
      <p:sp>
        <p:nvSpPr>
          <p:cNvPr id="36" name="Rectangle: Rounded Corners 35">
            <a:extLst>
              <a:ext uri="{FF2B5EF4-FFF2-40B4-BE49-F238E27FC236}">
                <a16:creationId xmlns:a16="http://schemas.microsoft.com/office/drawing/2014/main" id="{BB73E6D3-DB37-B381-F28B-8BD7CFF81799}"/>
              </a:ext>
            </a:extLst>
          </p:cNvPr>
          <p:cNvSpPr/>
          <p:nvPr/>
        </p:nvSpPr>
        <p:spPr>
          <a:xfrm>
            <a:off x="845894" y="3334296"/>
            <a:ext cx="6726481"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Multi-Processing </a:t>
            </a:r>
            <a:r>
              <a:rPr lang="en-US" b="1" dirty="0">
                <a:solidFill>
                  <a:schemeClr val="tx1"/>
                </a:solidFill>
                <a:latin typeface="Arial" panose="020B0604020202020204" pitchFamily="34" charset="0"/>
                <a:cs typeface="Arial" panose="020B0604020202020204" pitchFamily="34" charset="0"/>
              </a:rPr>
              <a:t>Fork() </a:t>
            </a:r>
            <a:r>
              <a:rPr lang="en-US" b="1" dirty="0">
                <a:solidFill>
                  <a:schemeClr val="bg1"/>
                </a:solidFill>
                <a:latin typeface="Arial" panose="020B0604020202020204" pitchFamily="34" charset="0"/>
                <a:cs typeface="Arial" panose="020B0604020202020204" pitchFamily="34" charset="0"/>
              </a:rPr>
              <a:t>&amp;</a:t>
            </a:r>
            <a:r>
              <a:rPr lang="en-US" b="1" dirty="0">
                <a:solidFill>
                  <a:schemeClr val="tx1"/>
                </a:solidFill>
                <a:latin typeface="Arial" panose="020B0604020202020204" pitchFamily="34" charset="0"/>
                <a:cs typeface="Arial" panose="020B0604020202020204" pitchFamily="34" charset="0"/>
              </a:rPr>
              <a:t> wait()</a:t>
            </a:r>
            <a:endParaRPr lang="en-US" sz="1600" b="1" dirty="0">
              <a:solidFill>
                <a:schemeClr val="tx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02B6A7F7-54D2-8416-DF9F-E664A28B4D51}"/>
              </a:ext>
            </a:extLst>
          </p:cNvPr>
          <p:cNvSpPr/>
          <p:nvPr/>
        </p:nvSpPr>
        <p:spPr>
          <a:xfrm>
            <a:off x="6930389" y="1269922"/>
            <a:ext cx="803912" cy="335189"/>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t>Part-5</a:t>
            </a:r>
          </a:p>
        </p:txBody>
      </p:sp>
      <p:sp>
        <p:nvSpPr>
          <p:cNvPr id="3" name="Rectangle: Rounded Corners 2">
            <a:extLst>
              <a:ext uri="{FF2B5EF4-FFF2-40B4-BE49-F238E27FC236}">
                <a16:creationId xmlns:a16="http://schemas.microsoft.com/office/drawing/2014/main" id="{B64C4D9E-B7F2-6B53-7173-A96A5921576B}"/>
              </a:ext>
            </a:extLst>
          </p:cNvPr>
          <p:cNvSpPr/>
          <p:nvPr/>
        </p:nvSpPr>
        <p:spPr>
          <a:xfrm>
            <a:off x="845894" y="5686222"/>
            <a:ext cx="7055365" cy="97327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Input-output system calls </a:t>
            </a:r>
            <a:r>
              <a:rPr lang="en-US" sz="2800" b="1"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Create, Open, Close, Read, Write</a:t>
            </a:r>
            <a:endParaRPr lang="en-US" sz="40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D72D048-67C9-025A-2CDD-41A651B31D2B}"/>
              </a:ext>
            </a:extLst>
          </p:cNvPr>
          <p:cNvPicPr>
            <a:picLocks noChangeAspect="1"/>
          </p:cNvPicPr>
          <p:nvPr/>
        </p:nvPicPr>
        <p:blipFill>
          <a:blip r:embed="rId9"/>
          <a:stretch>
            <a:fillRect/>
          </a:stretch>
        </p:blipFill>
        <p:spPr>
          <a:xfrm>
            <a:off x="3897469" y="2131342"/>
            <a:ext cx="3297551" cy="2964533"/>
          </a:xfrm>
          <a:prstGeom prst="rect">
            <a:avLst/>
          </a:prstGeom>
          <a:ln>
            <a:noFill/>
          </a:ln>
          <a:effectLst>
            <a:softEdge rad="112500"/>
          </a:effectLst>
        </p:spPr>
      </p:pic>
      <p:sp>
        <p:nvSpPr>
          <p:cNvPr id="10" name="Rectangle: Rounded Corners 9">
            <a:extLst>
              <a:ext uri="{FF2B5EF4-FFF2-40B4-BE49-F238E27FC236}">
                <a16:creationId xmlns:a16="http://schemas.microsoft.com/office/drawing/2014/main" id="{354D775E-B22F-042B-ACAF-20851C3518E2}"/>
              </a:ext>
            </a:extLst>
          </p:cNvPr>
          <p:cNvSpPr/>
          <p:nvPr/>
        </p:nvSpPr>
        <p:spPr>
          <a:xfrm>
            <a:off x="845894" y="4638274"/>
            <a:ext cx="7097955" cy="1191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571500" indent="-571500" algn="l" fontAlgn="base">
              <a:buFont typeface="Wingdings" panose="05000000000000000000" pitchFamily="2" charset="2"/>
              <a:buChar char="Ø"/>
            </a:pPr>
            <a:r>
              <a:rPr lang="en-US" sz="4800" b="1" dirty="0">
                <a:latin typeface="Arial" panose="020B0604020202020204" pitchFamily="34" charset="0"/>
                <a:cs typeface="Arial" panose="020B0604020202020204" pitchFamily="34" charset="0"/>
              </a:rPr>
              <a:t>Socket Programming</a:t>
            </a:r>
          </a:p>
        </p:txBody>
      </p:sp>
    </p:spTree>
    <p:extLst>
      <p:ext uri="{BB962C8B-B14F-4D97-AF65-F5344CB8AC3E}">
        <p14:creationId xmlns:p14="http://schemas.microsoft.com/office/powerpoint/2010/main" val="32782218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Socket</a:t>
            </a:r>
            <a:r>
              <a:rPr lang="en-US" sz="6000" b="1" dirty="0">
                <a:latin typeface="+mn-lt"/>
              </a:rPr>
              <a:t> Programming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3293209"/>
          </a:xfrm>
          <a:prstGeom prst="rect">
            <a:avLst/>
          </a:prstGeom>
          <a:noFill/>
        </p:spPr>
        <p:txBody>
          <a:bodyPr wrap="square">
            <a:spAutoFit/>
          </a:bodyPr>
          <a:lstStyle/>
          <a:p>
            <a:pPr algn="l" fontAlgn="base"/>
            <a:r>
              <a:rPr lang="en-US" sz="2800" b="1" i="0" dirty="0">
                <a:solidFill>
                  <a:schemeClr val="accent2"/>
                </a:solidFill>
                <a:effectLst/>
              </a:rPr>
              <a:t>What is socket programming?</a:t>
            </a:r>
          </a:p>
          <a:p>
            <a:pPr marL="285750" indent="-285750" algn="l" fontAlgn="base">
              <a:buFont typeface="Wingdings" panose="05000000000000000000" pitchFamily="2" charset="2"/>
              <a:buChar char="Ø"/>
            </a:pPr>
            <a:r>
              <a:rPr lang="en-US" b="0" i="0" dirty="0">
                <a:solidFill>
                  <a:srgbClr val="273239"/>
                </a:solidFill>
                <a:effectLst/>
              </a:rPr>
              <a:t>Socket programming is a way of connecting two nodes on a network to communicate with each other. </a:t>
            </a:r>
          </a:p>
          <a:p>
            <a:pPr marL="285750" indent="-285750" algn="l" fontAlgn="base">
              <a:buFont typeface="Wingdings" panose="05000000000000000000" pitchFamily="2" charset="2"/>
              <a:buChar char="Ø"/>
            </a:pPr>
            <a:endParaRPr lang="en-US" b="0" i="0" dirty="0">
              <a:solidFill>
                <a:srgbClr val="273239"/>
              </a:solidFill>
              <a:effectLst/>
            </a:endParaRPr>
          </a:p>
          <a:p>
            <a:pPr marL="285750" indent="-285750" algn="l" fontAlgn="base">
              <a:buFont typeface="Wingdings" panose="05000000000000000000" pitchFamily="2" charset="2"/>
              <a:buChar char="Ø"/>
            </a:pPr>
            <a:r>
              <a:rPr lang="en-US" b="0" i="0" dirty="0">
                <a:solidFill>
                  <a:srgbClr val="273239"/>
                </a:solidFill>
                <a:effectLst/>
              </a:rPr>
              <a:t>One socket(node) listens on a particular port at an IP</a:t>
            </a:r>
            <a:r>
              <a:rPr lang="en-US" dirty="0">
                <a:solidFill>
                  <a:srgbClr val="273239"/>
                </a:solidFill>
              </a:rPr>
              <a:t>.</a:t>
            </a:r>
          </a:p>
          <a:p>
            <a:pPr marL="285750" indent="-285750" algn="l" fontAlgn="base">
              <a:buFont typeface="Wingdings" panose="05000000000000000000" pitchFamily="2" charset="2"/>
              <a:buChar char="Ø"/>
            </a:pPr>
            <a:endParaRPr lang="en-US" b="0" i="0" dirty="0">
              <a:solidFill>
                <a:srgbClr val="273239"/>
              </a:solidFill>
              <a:effectLst/>
            </a:endParaRPr>
          </a:p>
          <a:p>
            <a:pPr marL="285750" indent="-285750" algn="l" fontAlgn="base">
              <a:buFont typeface="Wingdings" panose="05000000000000000000" pitchFamily="2" charset="2"/>
              <a:buChar char="Ø"/>
            </a:pPr>
            <a:r>
              <a:rPr lang="en-US" dirty="0">
                <a:solidFill>
                  <a:srgbClr val="273239"/>
                </a:solidFill>
              </a:rPr>
              <a:t>T</a:t>
            </a:r>
            <a:r>
              <a:rPr lang="en-US" b="0" i="0" dirty="0">
                <a:solidFill>
                  <a:srgbClr val="273239"/>
                </a:solidFill>
                <a:effectLst/>
              </a:rPr>
              <a:t>he other socket reaches out to the other to form a connection. </a:t>
            </a:r>
          </a:p>
          <a:p>
            <a:pPr marL="285750" indent="-285750" algn="l" fontAlgn="base">
              <a:buFont typeface="Wingdings" panose="05000000000000000000" pitchFamily="2" charset="2"/>
              <a:buChar char="Ø"/>
            </a:pPr>
            <a:endParaRPr lang="en-US" b="0" i="0" dirty="0">
              <a:solidFill>
                <a:srgbClr val="273239"/>
              </a:solidFill>
              <a:effectLst/>
            </a:endParaRPr>
          </a:p>
          <a:p>
            <a:pPr marL="285750" indent="-285750" algn="l" fontAlgn="base">
              <a:buFont typeface="Wingdings" panose="05000000000000000000" pitchFamily="2" charset="2"/>
              <a:buChar char="Ø"/>
            </a:pPr>
            <a:r>
              <a:rPr lang="en-US" b="0" i="0" dirty="0">
                <a:solidFill>
                  <a:srgbClr val="273239"/>
                </a:solidFill>
                <a:effectLst/>
              </a:rPr>
              <a:t>The server forms the listener socket.</a:t>
            </a:r>
          </a:p>
          <a:p>
            <a:pPr marL="285750" indent="-285750" algn="l" fontAlgn="base">
              <a:buFont typeface="Wingdings" panose="05000000000000000000" pitchFamily="2" charset="2"/>
              <a:buChar char="Ø"/>
            </a:pPr>
            <a:endParaRPr lang="en-US" b="0" i="0" dirty="0">
              <a:solidFill>
                <a:srgbClr val="273239"/>
              </a:solidFill>
              <a:effectLst/>
            </a:endParaRPr>
          </a:p>
          <a:p>
            <a:pPr marL="285750" indent="-285750" algn="l" fontAlgn="base">
              <a:buFont typeface="Wingdings" panose="05000000000000000000" pitchFamily="2" charset="2"/>
              <a:buChar char="Ø"/>
            </a:pPr>
            <a:r>
              <a:rPr lang="en-US" dirty="0">
                <a:solidFill>
                  <a:srgbClr val="273239"/>
                </a:solidFill>
              </a:rPr>
              <a:t>T</a:t>
            </a:r>
            <a:r>
              <a:rPr lang="en-US" b="0" i="0" dirty="0">
                <a:solidFill>
                  <a:srgbClr val="273239"/>
                </a:solidFill>
                <a:effectLst/>
              </a:rPr>
              <a:t>he client reaches out to the server.</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Tree>
    <p:extLst>
      <p:ext uri="{BB962C8B-B14F-4D97-AF65-F5344CB8AC3E}">
        <p14:creationId xmlns:p14="http://schemas.microsoft.com/office/powerpoint/2010/main" val="20387762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Stages</a:t>
            </a:r>
            <a:r>
              <a:rPr lang="en-US" sz="6000" b="1" dirty="0">
                <a:latin typeface="+mn-lt"/>
              </a:rPr>
              <a:t> for </a:t>
            </a:r>
            <a:r>
              <a:rPr lang="en-US" sz="6000" b="1" dirty="0">
                <a:solidFill>
                  <a:schemeClr val="accent2"/>
                </a:solidFill>
                <a:latin typeface="+mn-lt"/>
              </a:rPr>
              <a:t>server </a:t>
            </a:r>
            <a:r>
              <a:rPr lang="en-US" sz="6000" b="1" dirty="0">
                <a:latin typeface="+mn-lt"/>
              </a:rPr>
              <a:t>process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755892" cy="4801314"/>
          </a:xfrm>
          <a:prstGeom prst="rect">
            <a:avLst/>
          </a:prstGeom>
          <a:noFill/>
        </p:spPr>
        <p:txBody>
          <a:bodyPr wrap="square">
            <a:spAutoFit/>
          </a:bodyPr>
          <a:lstStyle/>
          <a:p>
            <a:pPr marL="285750" indent="-285750" fontAlgn="base">
              <a:buFont typeface="Wingdings" panose="05000000000000000000" pitchFamily="2" charset="2"/>
              <a:buChar char="Ø"/>
            </a:pPr>
            <a:r>
              <a:rPr lang="en-US" sz="1200" b="1" i="0" dirty="0">
                <a:solidFill>
                  <a:srgbClr val="273239"/>
                </a:solidFill>
                <a:effectLst/>
              </a:rPr>
              <a:t>Socket creation: </a:t>
            </a:r>
            <a:r>
              <a:rPr lang="en-US" sz="1200" i="1" dirty="0">
                <a:solidFill>
                  <a:srgbClr val="273239"/>
                </a:solidFill>
                <a:effectLst/>
                <a:highlight>
                  <a:srgbClr val="FFFF00"/>
                </a:highlight>
              </a:rPr>
              <a:t>int </a:t>
            </a:r>
            <a:r>
              <a:rPr lang="en-US" sz="1200" i="1" dirty="0" err="1">
                <a:solidFill>
                  <a:srgbClr val="273239"/>
                </a:solidFill>
                <a:effectLst/>
                <a:highlight>
                  <a:srgbClr val="FFFF00"/>
                </a:highlight>
              </a:rPr>
              <a:t>sockfd</a:t>
            </a:r>
            <a:r>
              <a:rPr lang="en-US" sz="1200" i="1" dirty="0">
                <a:solidFill>
                  <a:srgbClr val="273239"/>
                </a:solidFill>
                <a:effectLst/>
                <a:highlight>
                  <a:srgbClr val="FFFF00"/>
                </a:highlight>
              </a:rPr>
              <a:t> = socket(domain, type, protocol)</a:t>
            </a:r>
            <a:endParaRPr kumimoji="0" lang="en-US" altLang="en-US" i="0" u="none" strike="noStrike" cap="none" normalizeH="0" baseline="0" dirty="0">
              <a:ln>
                <a:noFill/>
              </a:ln>
              <a:solidFill>
                <a:schemeClr val="tx1"/>
              </a:solidFill>
              <a:effectLst/>
              <a:highlight>
                <a:srgbClr val="FFFF00"/>
              </a:highlight>
            </a:endParaRPr>
          </a:p>
          <a:p>
            <a:pPr marL="628650" lvl="1" indent="-171450" eaLnBrk="0" fontAlgn="base" hangingPunct="0">
              <a:spcBef>
                <a:spcPct val="0"/>
              </a:spcBef>
              <a:spcAft>
                <a:spcPct val="0"/>
              </a:spcAft>
              <a:buFont typeface="Wingdings" panose="05000000000000000000" pitchFamily="2" charset="2"/>
              <a:buChar char="§"/>
            </a:pPr>
            <a:r>
              <a:rPr kumimoji="0" lang="en-US" altLang="en-US" sz="1200" b="1" i="0" u="none" strike="noStrike" cap="none" normalizeH="0" baseline="0" dirty="0" err="1">
                <a:ln>
                  <a:noFill/>
                </a:ln>
                <a:solidFill>
                  <a:srgbClr val="273239"/>
                </a:solidFill>
                <a:effectLst/>
              </a:rPr>
              <a:t>sockfd</a:t>
            </a:r>
            <a:r>
              <a:rPr kumimoji="0" lang="en-US" altLang="en-US" sz="1200" b="1" i="0" u="none" strike="noStrike" cap="none" normalizeH="0" baseline="0" dirty="0">
                <a:ln>
                  <a:noFill/>
                </a:ln>
                <a:solidFill>
                  <a:srgbClr val="273239"/>
                </a:solidFill>
                <a:effectLst/>
              </a:rPr>
              <a:t>:</a:t>
            </a:r>
            <a:r>
              <a:rPr kumimoji="0" lang="en-US" altLang="en-US" sz="1200" b="0" i="0" u="none" strike="noStrike" cap="none" normalizeH="0" baseline="0" dirty="0">
                <a:ln>
                  <a:noFill/>
                </a:ln>
                <a:solidFill>
                  <a:srgbClr val="273239"/>
                </a:solidFill>
                <a:effectLst/>
              </a:rPr>
              <a:t> socket descriptor, an integer (like a file-handle)</a:t>
            </a:r>
          </a:p>
          <a:p>
            <a:pPr marL="628650" lvl="1" indent="-171450" eaLnBrk="0" fontAlgn="base" hangingPunct="0">
              <a:spcBef>
                <a:spcPct val="0"/>
              </a:spcBef>
              <a:spcAft>
                <a:spcPct val="0"/>
              </a:spcAft>
              <a:buFont typeface="Wingdings" panose="05000000000000000000" pitchFamily="2" charset="2"/>
              <a:buChar char="§"/>
            </a:pPr>
            <a:r>
              <a:rPr kumimoji="0" lang="en-US" altLang="en-US" sz="1200" b="1" i="0" u="none" strike="noStrike" cap="none" normalizeH="0" baseline="0" dirty="0">
                <a:ln>
                  <a:noFill/>
                </a:ln>
                <a:solidFill>
                  <a:srgbClr val="273239"/>
                </a:solidFill>
                <a:effectLst/>
              </a:rPr>
              <a:t>domain:</a:t>
            </a:r>
            <a:r>
              <a:rPr kumimoji="0" lang="en-US" altLang="en-US" sz="1200" b="0" i="0" u="none" strike="noStrike" cap="none" normalizeH="0" baseline="0" dirty="0">
                <a:ln>
                  <a:noFill/>
                </a:ln>
                <a:solidFill>
                  <a:srgbClr val="273239"/>
                </a:solidFill>
                <a:effectLst/>
              </a:rPr>
              <a:t> integer, specifies communication domain. </a:t>
            </a:r>
            <a:endParaRPr lang="en-US" altLang="en-US" sz="1200" dirty="0">
              <a:solidFill>
                <a:srgbClr val="273239"/>
              </a:solidFill>
            </a:endParaRPr>
          </a:p>
          <a:p>
            <a:pPr lvl="1" eaLnBrk="0" fontAlgn="base" hangingPunct="0">
              <a:spcBef>
                <a:spcPct val="0"/>
              </a:spcBef>
              <a:spcAft>
                <a:spcPct val="0"/>
              </a:spcAft>
            </a:pPr>
            <a:r>
              <a:rPr kumimoji="0" lang="en-US" altLang="en-US" sz="1200" b="0" i="0" u="none" strike="noStrike" cap="none" normalizeH="0" baseline="0" dirty="0">
                <a:ln>
                  <a:noFill/>
                </a:ln>
                <a:solidFill>
                  <a:srgbClr val="273239"/>
                </a:solidFill>
                <a:effectLst/>
              </a:rPr>
              <a:t>	</a:t>
            </a:r>
            <a:r>
              <a:rPr kumimoji="0" lang="en-US" altLang="en-US" sz="1200" b="1" i="0" u="none" strike="noStrike" cap="none" normalizeH="0" baseline="0" dirty="0">
                <a:ln>
                  <a:noFill/>
                </a:ln>
                <a:solidFill>
                  <a:srgbClr val="273239"/>
                </a:solidFill>
                <a:effectLst/>
              </a:rPr>
              <a:t>AF_ LOCAL </a:t>
            </a:r>
            <a:r>
              <a:rPr kumimoji="0" lang="en-US" altLang="en-US" sz="1200" b="0" i="0" u="none" strike="noStrike" cap="none" normalizeH="0" baseline="0" dirty="0">
                <a:ln>
                  <a:noFill/>
                </a:ln>
                <a:solidFill>
                  <a:srgbClr val="273239"/>
                </a:solidFill>
                <a:effectLst/>
              </a:rPr>
              <a:t>for communication between processes on the same host. </a:t>
            </a:r>
          </a:p>
          <a:p>
            <a:pPr lvl="1" eaLnBrk="0" fontAlgn="base" hangingPunct="0">
              <a:spcBef>
                <a:spcPct val="0"/>
              </a:spcBef>
              <a:spcAft>
                <a:spcPct val="0"/>
              </a:spcAft>
            </a:pPr>
            <a:r>
              <a:rPr lang="en-US" altLang="en-US" sz="1200" dirty="0">
                <a:solidFill>
                  <a:srgbClr val="273239"/>
                </a:solidFill>
              </a:rPr>
              <a:t>	</a:t>
            </a:r>
            <a:r>
              <a:rPr kumimoji="0" lang="en-US" altLang="en-US" sz="1200" b="1" i="0" u="none" strike="noStrike" cap="none" normalizeH="0" baseline="0" dirty="0">
                <a:ln>
                  <a:noFill/>
                </a:ln>
                <a:solidFill>
                  <a:srgbClr val="273239"/>
                </a:solidFill>
                <a:effectLst/>
              </a:rPr>
              <a:t>AF_INET </a:t>
            </a:r>
            <a:r>
              <a:rPr kumimoji="0" lang="en-US" altLang="en-US" sz="1200" b="0" i="0" u="none" strike="noStrike" cap="none" normalizeH="0" baseline="0" dirty="0">
                <a:ln>
                  <a:noFill/>
                </a:ln>
                <a:solidFill>
                  <a:srgbClr val="273239"/>
                </a:solidFill>
                <a:effectLst/>
              </a:rPr>
              <a:t>for communication between</a:t>
            </a:r>
            <a:r>
              <a:rPr kumimoji="0" lang="en-US" altLang="en-US" sz="1200" b="0" i="0" u="none" strike="noStrike" cap="none" normalizeH="0" baseline="0" dirty="0">
                <a:ln>
                  <a:noFill/>
                </a:ln>
                <a:solidFill>
                  <a:srgbClr val="273239"/>
                </a:solidFill>
                <a:effectLst/>
                <a:sym typeface="Wingdings" panose="05000000000000000000" pitchFamily="2" charset="2"/>
              </a:rPr>
              <a:t> </a:t>
            </a:r>
            <a:r>
              <a:rPr kumimoji="0" lang="en-US" altLang="en-US" sz="1200" b="0" i="0" u="none" strike="noStrike" cap="none" normalizeH="0" baseline="0" dirty="0">
                <a:ln>
                  <a:noFill/>
                </a:ln>
                <a:solidFill>
                  <a:srgbClr val="273239"/>
                </a:solidFill>
                <a:effectLst/>
              </a:rPr>
              <a:t>processes on different hosts connected by IPV4.</a:t>
            </a:r>
          </a:p>
          <a:p>
            <a:pPr marL="628650" lvl="1" indent="-171450" eaLnBrk="0" fontAlgn="base" hangingPunct="0">
              <a:spcBef>
                <a:spcPct val="0"/>
              </a:spcBef>
              <a:spcAft>
                <a:spcPct val="0"/>
              </a:spcAft>
              <a:buFont typeface="Wingdings" panose="05000000000000000000" pitchFamily="2" charset="2"/>
              <a:buChar char="§"/>
            </a:pPr>
            <a:r>
              <a:rPr kumimoji="0" lang="en-US" altLang="en-US" sz="1200" b="1" i="0" u="none" strike="noStrike" cap="none" normalizeH="0" baseline="0" dirty="0">
                <a:ln>
                  <a:noFill/>
                </a:ln>
                <a:solidFill>
                  <a:srgbClr val="273239"/>
                </a:solidFill>
                <a:effectLst/>
              </a:rPr>
              <a:t>type:</a:t>
            </a:r>
            <a:r>
              <a:rPr kumimoji="0" lang="en-US" altLang="en-US" sz="1200" b="0" i="0" u="none" strike="noStrike" cap="none" normalizeH="0" baseline="0" dirty="0">
                <a:ln>
                  <a:noFill/>
                </a:ln>
                <a:solidFill>
                  <a:srgbClr val="273239"/>
                </a:solidFill>
                <a:effectLst/>
              </a:rPr>
              <a:t> communication type</a:t>
            </a:r>
            <a:br>
              <a:rPr kumimoji="0" lang="en-US" altLang="en-US" sz="1200" b="0" i="0" u="none" strike="noStrike" cap="none" normalizeH="0" baseline="0" dirty="0">
                <a:ln>
                  <a:noFill/>
                </a:ln>
                <a:solidFill>
                  <a:srgbClr val="273239"/>
                </a:solidFill>
                <a:effectLst/>
              </a:rPr>
            </a:br>
            <a:r>
              <a:rPr kumimoji="0" lang="en-US" altLang="en-US" sz="1200" b="0" i="0" u="none" strike="noStrike" cap="none" normalizeH="0" baseline="0" dirty="0">
                <a:ln>
                  <a:noFill/>
                </a:ln>
                <a:solidFill>
                  <a:srgbClr val="273239"/>
                </a:solidFill>
                <a:effectLst/>
              </a:rPr>
              <a:t>	</a:t>
            </a:r>
            <a:r>
              <a:rPr kumimoji="0" lang="en-US" altLang="en-US" sz="1200" b="1" i="0" u="none" strike="noStrike" cap="none" normalizeH="0" baseline="0" dirty="0">
                <a:ln>
                  <a:noFill/>
                </a:ln>
                <a:solidFill>
                  <a:srgbClr val="273239"/>
                </a:solidFill>
                <a:effectLst/>
              </a:rPr>
              <a:t>SOCK_STREAM</a:t>
            </a:r>
            <a:r>
              <a:rPr kumimoji="0" lang="en-US" altLang="en-US" sz="1200" b="0" i="0" u="none" strike="noStrike" cap="none" normalizeH="0" baseline="0" dirty="0">
                <a:ln>
                  <a:noFill/>
                </a:ln>
                <a:solidFill>
                  <a:srgbClr val="273239"/>
                </a:solidFill>
                <a:effectLst/>
              </a:rPr>
              <a:t>: TCP(reliable, connection oriented)</a:t>
            </a:r>
            <a:br>
              <a:rPr kumimoji="0" lang="en-US" altLang="en-US" sz="1200" b="0" i="0" u="none" strike="noStrike" cap="none" normalizeH="0" baseline="0" dirty="0">
                <a:ln>
                  <a:noFill/>
                </a:ln>
                <a:solidFill>
                  <a:srgbClr val="273239"/>
                </a:solidFill>
                <a:effectLst/>
              </a:rPr>
            </a:br>
            <a:r>
              <a:rPr kumimoji="0" lang="en-US" altLang="en-US" sz="1200" b="0" i="0" u="none" strike="noStrike" cap="none" normalizeH="0" baseline="0" dirty="0">
                <a:ln>
                  <a:noFill/>
                </a:ln>
                <a:solidFill>
                  <a:srgbClr val="273239"/>
                </a:solidFill>
                <a:effectLst/>
              </a:rPr>
              <a:t>	</a:t>
            </a:r>
            <a:r>
              <a:rPr kumimoji="0" lang="en-US" altLang="en-US" sz="1200" b="1" i="0" u="none" strike="noStrike" cap="none" normalizeH="0" baseline="0" dirty="0">
                <a:ln>
                  <a:noFill/>
                </a:ln>
                <a:solidFill>
                  <a:srgbClr val="273239"/>
                </a:solidFill>
                <a:effectLst/>
              </a:rPr>
              <a:t>SOCK_DGRAM</a:t>
            </a:r>
            <a:r>
              <a:rPr kumimoji="0" lang="en-US" altLang="en-US" sz="1200" b="0" i="0" u="none" strike="noStrike" cap="none" normalizeH="0" baseline="0" dirty="0">
                <a:ln>
                  <a:noFill/>
                </a:ln>
                <a:solidFill>
                  <a:srgbClr val="273239"/>
                </a:solidFill>
                <a:effectLst/>
              </a:rPr>
              <a:t>: UDP(unreliable, connectionless)</a:t>
            </a:r>
          </a:p>
          <a:p>
            <a:pPr marL="628650" lvl="1" indent="-171450" eaLnBrk="0" fontAlgn="base" hangingPunct="0">
              <a:spcBef>
                <a:spcPct val="0"/>
              </a:spcBef>
              <a:spcAft>
                <a:spcPct val="0"/>
              </a:spcAft>
              <a:buFont typeface="Wingdings" panose="05000000000000000000" pitchFamily="2" charset="2"/>
              <a:buChar char="§"/>
            </a:pPr>
            <a:r>
              <a:rPr kumimoji="0" lang="en-US" altLang="en-US" sz="1200" b="1" i="0" u="none" strike="noStrike" cap="none" normalizeH="0" baseline="0" dirty="0">
                <a:ln>
                  <a:noFill/>
                </a:ln>
                <a:solidFill>
                  <a:srgbClr val="273239"/>
                </a:solidFill>
                <a:effectLst/>
              </a:rPr>
              <a:t>protocol: </a:t>
            </a:r>
            <a:r>
              <a:rPr kumimoji="0" lang="en-US" altLang="en-US" sz="1200" b="0" i="0" u="none" strike="noStrike" cap="none" normalizeH="0" baseline="0" dirty="0">
                <a:ln>
                  <a:noFill/>
                </a:ln>
                <a:solidFill>
                  <a:srgbClr val="273239"/>
                </a:solidFill>
                <a:effectLst/>
              </a:rPr>
              <a:t>Protocol value for Internet Protocol(IP), which is 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err="1">
                <a:ln>
                  <a:noFill/>
                </a:ln>
                <a:solidFill>
                  <a:srgbClr val="273239"/>
                </a:solidFill>
                <a:effectLst/>
              </a:rPr>
              <a:t>Setsockopt</a:t>
            </a:r>
            <a:r>
              <a:rPr kumimoji="0" lang="en-US" altLang="en-US" sz="1200" b="1" i="0" u="none" strike="noStrike" cap="none" normalizeH="0" baseline="0" dirty="0">
                <a:ln>
                  <a:noFill/>
                </a:ln>
                <a:solidFill>
                  <a:srgbClr val="273239"/>
                </a:solidFill>
                <a:effectLst/>
              </a:rPr>
              <a:t>: </a:t>
            </a:r>
            <a:r>
              <a:rPr kumimoji="0" lang="en-US" altLang="en-US" sz="1200" i="0" u="none" strike="noStrike" cap="none" normalizeH="0" baseline="0" dirty="0">
                <a:ln>
                  <a:noFill/>
                </a:ln>
                <a:solidFill>
                  <a:schemeClr val="tx1"/>
                </a:solidFill>
                <a:effectLst/>
                <a:highlight>
                  <a:srgbClr val="FFFF00"/>
                </a:highlight>
              </a:rPr>
              <a:t>int </a:t>
            </a:r>
            <a:r>
              <a:rPr kumimoji="0" lang="en-US" altLang="en-US" sz="1200" i="0" u="none" strike="noStrike" cap="none" normalizeH="0" baseline="0" dirty="0" err="1">
                <a:ln>
                  <a:noFill/>
                </a:ln>
                <a:solidFill>
                  <a:schemeClr val="tx1"/>
                </a:solidFill>
                <a:effectLst/>
                <a:highlight>
                  <a:srgbClr val="FFFF00"/>
                </a:highlight>
              </a:rPr>
              <a:t>setsockopt</a:t>
            </a:r>
            <a:r>
              <a:rPr kumimoji="0" lang="en-US" altLang="en-US" sz="1200" i="0" u="none" strike="noStrike" cap="none" normalizeH="0" baseline="0" dirty="0">
                <a:ln>
                  <a:noFill/>
                </a:ln>
                <a:solidFill>
                  <a:schemeClr val="tx1"/>
                </a:solidFill>
                <a:effectLst/>
                <a:highlight>
                  <a:srgbClr val="FFFF00"/>
                </a:highlight>
              </a:rPr>
              <a:t>(int </a:t>
            </a:r>
            <a:r>
              <a:rPr kumimoji="0" lang="en-US" altLang="en-US" sz="1200" i="0" u="none" strike="noStrike" cap="none" normalizeH="0" baseline="0" dirty="0" err="1">
                <a:ln>
                  <a:noFill/>
                </a:ln>
                <a:solidFill>
                  <a:schemeClr val="tx1"/>
                </a:solidFill>
                <a:effectLst/>
                <a:highlight>
                  <a:srgbClr val="FFFF00"/>
                </a:highlight>
              </a:rPr>
              <a:t>sockfd</a:t>
            </a:r>
            <a:r>
              <a:rPr kumimoji="0" lang="en-US" altLang="en-US" sz="1200" i="0" u="none" strike="noStrike" cap="none" normalizeH="0" baseline="0" dirty="0">
                <a:ln>
                  <a:noFill/>
                </a:ln>
                <a:solidFill>
                  <a:schemeClr val="tx1"/>
                </a:solidFill>
                <a:effectLst/>
                <a:highlight>
                  <a:srgbClr val="FFFF00"/>
                </a:highlight>
              </a:rPr>
              <a:t>, int level, int </a:t>
            </a:r>
            <a:r>
              <a:rPr kumimoji="0" lang="en-US" altLang="en-US" sz="1200" i="0" u="none" strike="noStrike" cap="none" normalizeH="0" baseline="0" dirty="0" err="1">
                <a:ln>
                  <a:noFill/>
                </a:ln>
                <a:solidFill>
                  <a:schemeClr val="tx1"/>
                </a:solidFill>
                <a:effectLst/>
                <a:highlight>
                  <a:srgbClr val="FFFF00"/>
                </a:highlight>
              </a:rPr>
              <a:t>optname</a:t>
            </a:r>
            <a:r>
              <a:rPr kumimoji="0" lang="en-US" altLang="en-US" sz="1200" i="0" u="none" strike="noStrike" cap="none" normalizeH="0" baseline="0" dirty="0">
                <a:ln>
                  <a:noFill/>
                </a:ln>
                <a:solidFill>
                  <a:schemeClr val="tx1"/>
                </a:solidFill>
                <a:effectLst/>
                <a:highlight>
                  <a:srgbClr val="FFFF00"/>
                </a:highlight>
              </a:rPr>
              <a:t>,  const void *</a:t>
            </a:r>
            <a:r>
              <a:rPr kumimoji="0" lang="en-US" altLang="en-US" sz="1200" i="0" u="none" strike="noStrike" cap="none" normalizeH="0" baseline="0" dirty="0" err="1">
                <a:ln>
                  <a:noFill/>
                </a:ln>
                <a:solidFill>
                  <a:schemeClr val="tx1"/>
                </a:solidFill>
                <a:effectLst/>
                <a:highlight>
                  <a:srgbClr val="FFFF00"/>
                </a:highlight>
              </a:rPr>
              <a:t>optval</a:t>
            </a:r>
            <a:r>
              <a:rPr kumimoji="0" lang="en-US" altLang="en-US" sz="1200" i="0" u="none" strike="noStrike" cap="none" normalizeH="0" baseline="0" dirty="0">
                <a:ln>
                  <a:noFill/>
                </a:ln>
                <a:solidFill>
                  <a:schemeClr val="tx1"/>
                </a:solidFill>
                <a:effectLst/>
                <a:highlight>
                  <a:srgbClr val="FFFF00"/>
                </a:highlight>
              </a:rPr>
              <a:t>, </a:t>
            </a:r>
            <a:r>
              <a:rPr kumimoji="0" lang="en-US" altLang="en-US" sz="1200" i="0" u="none" strike="noStrike" cap="none" normalizeH="0" baseline="0" dirty="0" err="1">
                <a:ln>
                  <a:noFill/>
                </a:ln>
                <a:solidFill>
                  <a:schemeClr val="tx1"/>
                </a:solidFill>
                <a:effectLst/>
                <a:highlight>
                  <a:srgbClr val="FFFF00"/>
                </a:highlight>
              </a:rPr>
              <a:t>socklen_t</a:t>
            </a:r>
            <a:r>
              <a:rPr kumimoji="0" lang="en-US" altLang="en-US" sz="1200" i="0" u="none" strike="noStrike" cap="none" normalizeH="0" baseline="0" dirty="0">
                <a:ln>
                  <a:noFill/>
                </a:ln>
                <a:solidFill>
                  <a:schemeClr val="tx1"/>
                </a:solidFill>
                <a:effectLst/>
                <a:highlight>
                  <a:srgbClr val="FFFF00"/>
                </a:highlight>
              </a:rPr>
              <a:t> </a:t>
            </a:r>
            <a:r>
              <a:rPr kumimoji="0" lang="en-US" altLang="en-US" sz="1200" i="0" u="none" strike="noStrike" cap="none" normalizeH="0" baseline="0" dirty="0" err="1">
                <a:ln>
                  <a:noFill/>
                </a:ln>
                <a:solidFill>
                  <a:schemeClr val="tx1"/>
                </a:solidFill>
                <a:effectLst/>
                <a:highlight>
                  <a:srgbClr val="FFFF00"/>
                </a:highlight>
              </a:rPr>
              <a:t>optlen</a:t>
            </a:r>
            <a:r>
              <a:rPr kumimoji="0" lang="en-US" altLang="en-US" sz="1200" i="0" u="none" strike="noStrike" cap="none" normalizeH="0" baseline="0" dirty="0">
                <a:ln>
                  <a:noFill/>
                </a:ln>
                <a:solidFill>
                  <a:schemeClr val="tx1"/>
                </a:solidFill>
                <a:effectLst/>
                <a:highlight>
                  <a:srgbClr val="FFFF00"/>
                </a:highlight>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1" i="0" u="none" strike="noStrike" cap="none" normalizeH="0" baseline="0" dirty="0">
              <a:ln>
                <a:noFill/>
              </a:ln>
              <a:solidFill>
                <a:srgbClr val="273239"/>
              </a:solidFill>
              <a:effectLst/>
              <a:highlight>
                <a:srgbClr val="FFFF00"/>
              </a:highligh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rgbClr val="273239"/>
                </a:solidFill>
                <a:effectLst/>
              </a:rPr>
              <a:t>Bind</a:t>
            </a:r>
            <a:r>
              <a:rPr kumimoji="0" lang="en-US" altLang="en-US" sz="1400" b="1" i="0" u="none" strike="noStrike" cap="none" normalizeH="0" baseline="0" dirty="0">
                <a:ln>
                  <a:noFill/>
                </a:ln>
                <a:solidFill>
                  <a:srgbClr val="273239"/>
                </a:solidFill>
                <a:effectLst/>
              </a:rPr>
              <a:t>: </a:t>
            </a:r>
            <a:r>
              <a:rPr kumimoji="0" lang="en-US" altLang="en-US" sz="1200" i="0" u="none" strike="noStrike" cap="none" normalizeH="0" baseline="0" dirty="0">
                <a:ln>
                  <a:noFill/>
                </a:ln>
                <a:solidFill>
                  <a:schemeClr val="tx1"/>
                </a:solidFill>
                <a:effectLst/>
                <a:highlight>
                  <a:srgbClr val="FFFF00"/>
                </a:highlight>
              </a:rPr>
              <a:t>int bind(int </a:t>
            </a:r>
            <a:r>
              <a:rPr kumimoji="0" lang="en-US" altLang="en-US" sz="1200" i="0" u="none" strike="noStrike" cap="none" normalizeH="0" baseline="0" dirty="0" err="1">
                <a:ln>
                  <a:noFill/>
                </a:ln>
                <a:solidFill>
                  <a:schemeClr val="tx1"/>
                </a:solidFill>
                <a:effectLst/>
                <a:highlight>
                  <a:srgbClr val="FFFF00"/>
                </a:highlight>
              </a:rPr>
              <a:t>sockfd</a:t>
            </a:r>
            <a:r>
              <a:rPr kumimoji="0" lang="en-US" altLang="en-US" sz="1200" i="0" u="none" strike="noStrike" cap="none" normalizeH="0" baseline="0" dirty="0">
                <a:ln>
                  <a:noFill/>
                </a:ln>
                <a:solidFill>
                  <a:schemeClr val="tx1"/>
                </a:solidFill>
                <a:effectLst/>
                <a:highlight>
                  <a:srgbClr val="FFFF00"/>
                </a:highlight>
              </a:rPr>
              <a:t>, const struct </a:t>
            </a:r>
            <a:r>
              <a:rPr kumimoji="0" lang="en-US" altLang="en-US" sz="1200" i="0" u="none" strike="noStrike" cap="none" normalizeH="0" baseline="0" dirty="0" err="1">
                <a:ln>
                  <a:noFill/>
                </a:ln>
                <a:solidFill>
                  <a:schemeClr val="tx1"/>
                </a:solidFill>
                <a:effectLst/>
                <a:highlight>
                  <a:srgbClr val="FFFF00"/>
                </a:highlight>
              </a:rPr>
              <a:t>sockaddr</a:t>
            </a:r>
            <a:r>
              <a:rPr kumimoji="0" lang="en-US" altLang="en-US" sz="1200" i="0" u="none" strike="noStrike" cap="none" normalizeH="0" baseline="0" dirty="0">
                <a:ln>
                  <a:noFill/>
                </a:ln>
                <a:solidFill>
                  <a:schemeClr val="tx1"/>
                </a:solidFill>
                <a:effectLst/>
                <a:highlight>
                  <a:srgbClr val="FFFF00"/>
                </a:highlight>
              </a:rPr>
              <a:t> *</a:t>
            </a:r>
            <a:r>
              <a:rPr kumimoji="0" lang="en-US" altLang="en-US" sz="1200" i="0" u="none" strike="noStrike" cap="none" normalizeH="0" baseline="0" dirty="0" err="1">
                <a:ln>
                  <a:noFill/>
                </a:ln>
                <a:solidFill>
                  <a:schemeClr val="tx1"/>
                </a:solidFill>
                <a:effectLst/>
                <a:highlight>
                  <a:srgbClr val="FFFF00"/>
                </a:highlight>
              </a:rPr>
              <a:t>addr</a:t>
            </a:r>
            <a:r>
              <a:rPr kumimoji="0" lang="en-US" altLang="en-US" sz="1200" i="0" u="none" strike="noStrike" cap="none" normalizeH="0" baseline="0" dirty="0">
                <a:ln>
                  <a:noFill/>
                </a:ln>
                <a:solidFill>
                  <a:schemeClr val="tx1"/>
                </a:solidFill>
                <a:effectLst/>
                <a:highlight>
                  <a:srgbClr val="FFFF00"/>
                </a:highlight>
              </a:rPr>
              <a:t>, </a:t>
            </a:r>
            <a:r>
              <a:rPr kumimoji="0" lang="en-US" altLang="en-US" sz="1200" i="0" u="none" strike="noStrike" cap="none" normalizeH="0" baseline="0" dirty="0" err="1">
                <a:ln>
                  <a:noFill/>
                </a:ln>
                <a:solidFill>
                  <a:schemeClr val="tx1"/>
                </a:solidFill>
                <a:effectLst/>
                <a:highlight>
                  <a:srgbClr val="FFFF00"/>
                </a:highlight>
              </a:rPr>
              <a:t>socklen_t</a:t>
            </a:r>
            <a:r>
              <a:rPr kumimoji="0" lang="en-US" altLang="en-US" sz="1200" i="0" u="none" strike="noStrike" cap="none" normalizeH="0" baseline="0" dirty="0">
                <a:ln>
                  <a:noFill/>
                </a:ln>
                <a:solidFill>
                  <a:schemeClr val="tx1"/>
                </a:solidFill>
                <a:effectLst/>
                <a:highlight>
                  <a:srgbClr val="FFFF00"/>
                </a:highlight>
              </a:rPr>
              <a:t> </a:t>
            </a:r>
            <a:r>
              <a:rPr kumimoji="0" lang="en-US" altLang="en-US" sz="1200" i="0" u="none" strike="noStrike" cap="none" normalizeH="0" baseline="0" dirty="0" err="1">
                <a:ln>
                  <a:noFill/>
                </a:ln>
                <a:solidFill>
                  <a:schemeClr val="tx1"/>
                </a:solidFill>
                <a:effectLst/>
                <a:highlight>
                  <a:srgbClr val="FFFF00"/>
                </a:highlight>
              </a:rPr>
              <a:t>addrlen</a:t>
            </a:r>
            <a:r>
              <a:rPr kumimoji="0" lang="en-US" altLang="en-US" sz="1200" i="0" u="none" strike="noStrike" cap="none" normalizeH="0" baseline="0" dirty="0">
                <a:ln>
                  <a:noFill/>
                </a:ln>
                <a:solidFill>
                  <a:schemeClr val="tx1"/>
                </a:solidFill>
                <a:effectLst/>
                <a:highlight>
                  <a:srgbClr val="FFFF00"/>
                </a:highlight>
              </a:rPr>
              <a:t>);</a:t>
            </a:r>
            <a:endParaRPr kumimoji="0" lang="en-US" altLang="en-US" sz="800"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273239"/>
                </a:solidFill>
              </a:rPr>
              <a:t>         	B</a:t>
            </a:r>
            <a:r>
              <a:rPr kumimoji="0" lang="en-US" altLang="en-US" sz="1200" b="0" i="0" u="none" strike="noStrike" cap="none" normalizeH="0" baseline="0" dirty="0">
                <a:ln>
                  <a:noFill/>
                </a:ln>
                <a:solidFill>
                  <a:srgbClr val="273239"/>
                </a:solidFill>
                <a:effectLst/>
              </a:rPr>
              <a:t>inds the socket to the address &amp; port number. </a:t>
            </a:r>
            <a:r>
              <a:rPr lang="en-US" altLang="en-US" sz="1200" dirty="0">
                <a:solidFill>
                  <a:srgbClr val="273239"/>
                </a:solidFill>
              </a:rPr>
              <a:t>E.g.</a:t>
            </a:r>
            <a:r>
              <a:rPr kumimoji="0" lang="en-US" altLang="en-US" sz="1200" b="0" i="0" u="none" strike="noStrike" cap="none" normalizeH="0" baseline="0" dirty="0">
                <a:ln>
                  <a:noFill/>
                </a:ln>
                <a:solidFill>
                  <a:srgbClr val="273239"/>
                </a:solidFill>
                <a:effectLst/>
              </a:rPr>
              <a:t> bind the server to the localhost.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rgbClr val="273239"/>
                </a:solidFill>
                <a:effectLst/>
              </a:rPr>
              <a:t>Listen: </a:t>
            </a:r>
            <a:r>
              <a:rPr kumimoji="0" lang="en-US" altLang="en-US" sz="1200" i="0" u="none" strike="noStrike" cap="none" normalizeH="0" baseline="0" dirty="0">
                <a:ln>
                  <a:noFill/>
                </a:ln>
                <a:solidFill>
                  <a:schemeClr val="tx1"/>
                </a:solidFill>
                <a:effectLst/>
                <a:highlight>
                  <a:srgbClr val="FFFF00"/>
                </a:highlight>
              </a:rPr>
              <a:t>int listen(int </a:t>
            </a:r>
            <a:r>
              <a:rPr kumimoji="0" lang="en-US" altLang="en-US" sz="1200" i="0" u="none" strike="noStrike" cap="none" normalizeH="0" baseline="0" dirty="0" err="1">
                <a:ln>
                  <a:noFill/>
                </a:ln>
                <a:solidFill>
                  <a:schemeClr val="tx1"/>
                </a:solidFill>
                <a:effectLst/>
                <a:highlight>
                  <a:srgbClr val="FFFF00"/>
                </a:highlight>
              </a:rPr>
              <a:t>sockfd</a:t>
            </a:r>
            <a:r>
              <a:rPr kumimoji="0" lang="en-US" altLang="en-US" sz="1200" i="0" u="none" strike="noStrike" cap="none" normalizeH="0" baseline="0" dirty="0">
                <a:ln>
                  <a:noFill/>
                </a:ln>
                <a:solidFill>
                  <a:schemeClr val="tx1"/>
                </a:solidFill>
                <a:effectLst/>
                <a:highlight>
                  <a:srgbClr val="FFFF00"/>
                </a:highlight>
              </a:rPr>
              <a:t>, int backlog);</a:t>
            </a:r>
            <a:endParaRPr kumimoji="0" lang="en-US" altLang="en-US" sz="800" i="0" u="none" strike="noStrike" cap="none" normalizeH="0" baseline="0" dirty="0">
              <a:ln>
                <a:noFill/>
              </a:ln>
              <a:solidFill>
                <a:schemeClr val="tx1"/>
              </a:solidFill>
              <a:effectLst/>
              <a:highlight>
                <a:srgbClr val="FFFF00"/>
              </a:highlight>
            </a:endParaRPr>
          </a:p>
          <a:p>
            <a:pPr marL="628650" lvl="1" indent="-171450" eaLnBrk="0" fontAlgn="base" hangingPunct="0">
              <a:spcBef>
                <a:spcPct val="0"/>
              </a:spcBef>
              <a:spcAft>
                <a:spcPct val="0"/>
              </a:spcAft>
              <a:buFont typeface="Wingdings" panose="05000000000000000000" pitchFamily="2" charset="2"/>
              <a:buChar char="§"/>
            </a:pPr>
            <a:r>
              <a:rPr kumimoji="0" lang="en-US" altLang="en-US" sz="1200" b="0" i="0" u="none" strike="noStrike" cap="none" normalizeH="0" baseline="0" dirty="0">
                <a:ln>
                  <a:noFill/>
                </a:ln>
                <a:solidFill>
                  <a:srgbClr val="273239"/>
                </a:solidFill>
                <a:effectLst/>
              </a:rPr>
              <a:t>It puts the server socket in a passive mode, where it waits for the client to approach the server to make a connection. </a:t>
            </a:r>
          </a:p>
          <a:p>
            <a:pPr marL="628650" lvl="1" indent="-171450" eaLnBrk="0" fontAlgn="base" hangingPunct="0">
              <a:spcBef>
                <a:spcPct val="0"/>
              </a:spcBef>
              <a:spcAft>
                <a:spcPct val="0"/>
              </a:spcAft>
              <a:buFont typeface="Wingdings" panose="05000000000000000000" pitchFamily="2" charset="2"/>
              <a:buChar char="§"/>
            </a:pPr>
            <a:r>
              <a:rPr kumimoji="0" lang="en-US" altLang="en-US" sz="1200" b="0" i="0" u="none" strike="noStrike" cap="none" normalizeH="0" baseline="0" dirty="0">
                <a:ln>
                  <a:noFill/>
                </a:ln>
                <a:solidFill>
                  <a:srgbClr val="273239"/>
                </a:solidFill>
                <a:effectLst/>
              </a:rPr>
              <a:t>The </a:t>
            </a:r>
            <a:r>
              <a:rPr kumimoji="0" lang="en-US" altLang="en-US" sz="1200" b="1" i="0" u="none" strike="noStrike" cap="none" normalizeH="0" baseline="0" dirty="0">
                <a:ln>
                  <a:noFill/>
                </a:ln>
                <a:solidFill>
                  <a:srgbClr val="273239"/>
                </a:solidFill>
                <a:effectLst/>
              </a:rPr>
              <a:t>backlog</a:t>
            </a:r>
            <a:r>
              <a:rPr kumimoji="0" lang="en-US" altLang="en-US" sz="1200" b="0" i="0" u="none" strike="noStrike" cap="none" normalizeH="0" baseline="0" dirty="0">
                <a:ln>
                  <a:noFill/>
                </a:ln>
                <a:solidFill>
                  <a:srgbClr val="273239"/>
                </a:solidFill>
                <a:effectLst/>
              </a:rPr>
              <a:t>, defines the maximum backlog queue length.</a:t>
            </a:r>
          </a:p>
          <a:p>
            <a:pPr marL="628650" lvl="1" indent="-171450" eaLnBrk="0" fontAlgn="base" hangingPunct="0">
              <a:spcBef>
                <a:spcPct val="0"/>
              </a:spcBef>
              <a:spcAft>
                <a:spcPct val="0"/>
              </a:spcAft>
              <a:buFont typeface="Wingdings" panose="05000000000000000000" pitchFamily="2" charset="2"/>
              <a:buChar char="§"/>
            </a:pPr>
            <a:endParaRPr kumimoji="0" lang="en-US" altLang="en-US" sz="1200" b="0" i="0" u="none" strike="noStrike" cap="none" normalizeH="0" baseline="0" dirty="0">
              <a:ln>
                <a:noFill/>
              </a:ln>
              <a:solidFill>
                <a:srgbClr val="273239"/>
              </a:solidFill>
              <a:effectLs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200" b="1" dirty="0">
                <a:solidFill>
                  <a:srgbClr val="273239"/>
                </a:solidFill>
              </a:rPr>
              <a:t>Accept: </a:t>
            </a:r>
          </a:p>
          <a:p>
            <a:pPr marR="0" lvl="0" algn="l" defTabSz="914400" rtl="0" eaLnBrk="0" fontAlgn="base" latinLnBrk="0" hangingPunct="0">
              <a:lnSpc>
                <a:spcPct val="100000"/>
              </a:lnSpc>
              <a:spcBef>
                <a:spcPct val="0"/>
              </a:spcBef>
              <a:spcAft>
                <a:spcPct val="0"/>
              </a:spcAft>
              <a:buClrTx/>
              <a:buSzTx/>
              <a:tabLst/>
            </a:pPr>
            <a:r>
              <a:rPr lang="en-US" altLang="en-US" sz="1200" dirty="0">
                <a:solidFill>
                  <a:srgbClr val="273239"/>
                </a:solidFill>
                <a:highlight>
                  <a:srgbClr val="FFFF00"/>
                </a:highlight>
              </a:rPr>
              <a:t>int </a:t>
            </a:r>
            <a:r>
              <a:rPr lang="en-US" altLang="en-US" sz="1200" dirty="0" err="1">
                <a:solidFill>
                  <a:srgbClr val="273239"/>
                </a:solidFill>
                <a:highlight>
                  <a:srgbClr val="FFFF00"/>
                </a:highlight>
              </a:rPr>
              <a:t>new_socket</a:t>
            </a:r>
            <a:r>
              <a:rPr lang="en-US" altLang="en-US" sz="1200" dirty="0">
                <a:solidFill>
                  <a:srgbClr val="273239"/>
                </a:solidFill>
                <a:highlight>
                  <a:srgbClr val="FFFF00"/>
                </a:highlight>
              </a:rPr>
              <a:t>= accept(int </a:t>
            </a:r>
            <a:r>
              <a:rPr lang="en-US" altLang="en-US" sz="1200" dirty="0" err="1">
                <a:solidFill>
                  <a:srgbClr val="273239"/>
                </a:solidFill>
                <a:highlight>
                  <a:srgbClr val="FFFF00"/>
                </a:highlight>
              </a:rPr>
              <a:t>sockfd</a:t>
            </a:r>
            <a:r>
              <a:rPr lang="en-US" altLang="en-US" sz="1200" dirty="0">
                <a:solidFill>
                  <a:srgbClr val="273239"/>
                </a:solidFill>
                <a:highlight>
                  <a:srgbClr val="FFFF00"/>
                </a:highlight>
              </a:rPr>
              <a:t>, struct </a:t>
            </a:r>
            <a:r>
              <a:rPr lang="en-US" altLang="en-US" sz="1200" dirty="0" err="1">
                <a:solidFill>
                  <a:srgbClr val="273239"/>
                </a:solidFill>
                <a:highlight>
                  <a:srgbClr val="FFFF00"/>
                </a:highlight>
              </a:rPr>
              <a:t>sockaddr</a:t>
            </a:r>
            <a:r>
              <a:rPr lang="en-US" altLang="en-US" sz="1200" dirty="0">
                <a:solidFill>
                  <a:srgbClr val="273239"/>
                </a:solidFill>
                <a:highlight>
                  <a:srgbClr val="FFFF00"/>
                </a:highlight>
              </a:rPr>
              <a:t> *</a:t>
            </a:r>
            <a:r>
              <a:rPr lang="en-US" altLang="en-US" sz="1200" dirty="0" err="1">
                <a:solidFill>
                  <a:srgbClr val="273239"/>
                </a:solidFill>
                <a:highlight>
                  <a:srgbClr val="FFFF00"/>
                </a:highlight>
              </a:rPr>
              <a:t>addr</a:t>
            </a:r>
            <a:r>
              <a:rPr lang="en-US" altLang="en-US" sz="1200" dirty="0">
                <a:solidFill>
                  <a:srgbClr val="273239"/>
                </a:solidFill>
                <a:highlight>
                  <a:srgbClr val="FFFF00"/>
                </a:highlight>
              </a:rPr>
              <a:t>, </a:t>
            </a:r>
            <a:r>
              <a:rPr lang="en-US" altLang="en-US" sz="1200" dirty="0" err="1">
                <a:solidFill>
                  <a:srgbClr val="273239"/>
                </a:solidFill>
                <a:highlight>
                  <a:srgbClr val="FFFF00"/>
                </a:highlight>
              </a:rPr>
              <a:t>socklen_t</a:t>
            </a:r>
            <a:r>
              <a:rPr lang="en-US" altLang="en-US" sz="1200" dirty="0">
                <a:solidFill>
                  <a:srgbClr val="273239"/>
                </a:solidFill>
                <a:highlight>
                  <a:srgbClr val="FFFF00"/>
                </a:highlight>
              </a:rPr>
              <a:t> *</a:t>
            </a:r>
            <a:r>
              <a:rPr lang="en-US" altLang="en-US" sz="1200" dirty="0" err="1">
                <a:solidFill>
                  <a:srgbClr val="273239"/>
                </a:solidFill>
                <a:highlight>
                  <a:srgbClr val="FFFF00"/>
                </a:highlight>
              </a:rPr>
              <a:t>addrlen</a:t>
            </a:r>
            <a:r>
              <a:rPr lang="en-US" altLang="en-US" sz="1200" dirty="0">
                <a:solidFill>
                  <a:srgbClr val="273239"/>
                </a:solidFill>
                <a:highlight>
                  <a:srgbClr val="FFFF00"/>
                </a:highlight>
              </a:rPr>
              <a:t>);</a:t>
            </a:r>
          </a:p>
          <a:p>
            <a:pPr marL="171450" indent="-171450" eaLnBrk="0" fontAlgn="base" hangingPunct="0">
              <a:spcBef>
                <a:spcPct val="0"/>
              </a:spcBef>
              <a:spcAft>
                <a:spcPct val="0"/>
              </a:spcAft>
              <a:buFont typeface="Wingdings" panose="05000000000000000000" pitchFamily="2" charset="2"/>
              <a:buChar char="§"/>
            </a:pPr>
            <a:r>
              <a:rPr lang="en-US" altLang="en-US" sz="1200" dirty="0">
                <a:solidFill>
                  <a:srgbClr val="273239"/>
                </a:solidFill>
              </a:rPr>
              <a:t> Extracts the first connection request from pending connections queue.</a:t>
            </a:r>
          </a:p>
          <a:p>
            <a:pPr marL="171450" indent="-171450" eaLnBrk="0" fontAlgn="base" hangingPunct="0">
              <a:spcBef>
                <a:spcPct val="0"/>
              </a:spcBef>
              <a:spcAft>
                <a:spcPct val="0"/>
              </a:spcAft>
              <a:buFont typeface="Wingdings" panose="05000000000000000000" pitchFamily="2" charset="2"/>
              <a:buChar char="§"/>
            </a:pPr>
            <a:r>
              <a:rPr lang="en-US" altLang="en-US" sz="1200" dirty="0">
                <a:solidFill>
                  <a:srgbClr val="273239"/>
                </a:solidFill>
              </a:rPr>
              <a:t>Creates a new connected socket. </a:t>
            </a:r>
          </a:p>
          <a:p>
            <a:pPr marL="171450" indent="-171450" eaLnBrk="0" fontAlgn="base" hangingPunct="0">
              <a:spcBef>
                <a:spcPct val="0"/>
              </a:spcBef>
              <a:spcAft>
                <a:spcPct val="0"/>
              </a:spcAft>
              <a:buFont typeface="Wingdings" panose="05000000000000000000" pitchFamily="2" charset="2"/>
              <a:buChar char="§"/>
            </a:pPr>
            <a:r>
              <a:rPr lang="en-US" altLang="en-US" sz="1200" dirty="0">
                <a:solidFill>
                  <a:srgbClr val="273239"/>
                </a:solidFill>
              </a:rPr>
              <a:t>The connection is established between client and server.</a:t>
            </a:r>
          </a:p>
          <a:p>
            <a:pPr marL="171450" indent="-171450" eaLnBrk="0" fontAlgn="base" hangingPunct="0">
              <a:spcBef>
                <a:spcPct val="0"/>
              </a:spcBef>
              <a:spcAft>
                <a:spcPct val="0"/>
              </a:spcAft>
              <a:buFont typeface="Wingdings" panose="05000000000000000000" pitchFamily="2" charset="2"/>
              <a:buChar char="§"/>
            </a:pPr>
            <a:r>
              <a:rPr lang="en-US" altLang="en-US" sz="1200" dirty="0">
                <a:solidFill>
                  <a:srgbClr val="273239"/>
                </a:solidFill>
              </a:rPr>
              <a:t>They are ready to transfer data.</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Tree>
    <p:extLst>
      <p:ext uri="{BB962C8B-B14F-4D97-AF65-F5344CB8AC3E}">
        <p14:creationId xmlns:p14="http://schemas.microsoft.com/office/powerpoint/2010/main" val="395003229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altLang="en-US" sz="6000" b="1" dirty="0">
                <a:solidFill>
                  <a:schemeClr val="accent2"/>
                </a:solidFill>
                <a:latin typeface="+mn-lt"/>
              </a:rPr>
              <a:t>Stages</a:t>
            </a:r>
            <a:r>
              <a:rPr lang="en-US" altLang="en-US" sz="6000" b="1" dirty="0">
                <a:latin typeface="+mn-lt"/>
              </a:rPr>
              <a:t> for </a:t>
            </a:r>
            <a:r>
              <a:rPr lang="en-US" altLang="en-US" sz="6000" b="1" dirty="0">
                <a:solidFill>
                  <a:schemeClr val="accent2"/>
                </a:solidFill>
                <a:latin typeface="+mn-lt"/>
              </a:rPr>
              <a:t>client </a:t>
            </a:r>
            <a:r>
              <a:rPr lang="en-US" sz="6000" b="1" dirty="0">
                <a:latin typeface="+mn-lt"/>
              </a:rPr>
              <a:t>process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rgbClr val="273239"/>
                </a:solidFill>
                <a:effectLst/>
              </a:rPr>
              <a:t>Socket connection:</a:t>
            </a:r>
            <a:r>
              <a:rPr kumimoji="0" lang="en-US" altLang="en-US" sz="1800" b="0" i="0" u="none" strike="noStrike" cap="none" normalizeH="0" baseline="0" dirty="0">
                <a:ln>
                  <a:noFill/>
                </a:ln>
                <a:solidFill>
                  <a:srgbClr val="273239"/>
                </a:solidFill>
                <a:effectLst/>
              </a:rPr>
              <a:t> </a:t>
            </a:r>
          </a:p>
          <a:p>
            <a:pPr lvl="1" eaLnBrk="0" fontAlgn="base" hangingPunct="0">
              <a:spcBef>
                <a:spcPct val="0"/>
              </a:spcBef>
              <a:spcAft>
                <a:spcPct val="0"/>
              </a:spcAft>
            </a:pPr>
            <a:r>
              <a:rPr kumimoji="0" lang="en-US" altLang="en-US" b="0" i="0" u="none" strike="noStrike" cap="none" normalizeH="0" baseline="0" dirty="0">
                <a:ln>
                  <a:noFill/>
                </a:ln>
                <a:solidFill>
                  <a:srgbClr val="273239"/>
                </a:solidFill>
                <a:effectLst/>
              </a:rPr>
              <a:t>Exactly same as that of server’s socket creation</a:t>
            </a:r>
          </a:p>
          <a:p>
            <a:pPr lvl="1" eaLnBrk="0" fontAlgn="base" hangingPunct="0">
              <a:spcBef>
                <a:spcPct val="0"/>
              </a:spcBef>
              <a:spcAft>
                <a:spcPct val="0"/>
              </a:spcAft>
            </a:pPr>
            <a:endParaRPr kumimoji="0" lang="en-US" altLang="en-US"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rgbClr val="273239"/>
                </a:solidFill>
                <a:effectLst/>
              </a:rPr>
              <a:t>Connect: </a:t>
            </a:r>
            <a:r>
              <a:rPr kumimoji="0" lang="en-US" altLang="en-US" sz="1400" b="0" i="0" u="none" strike="noStrike" cap="none" normalizeH="0" baseline="0" dirty="0">
                <a:ln>
                  <a:noFill/>
                </a:ln>
                <a:solidFill>
                  <a:schemeClr val="tx1"/>
                </a:solidFill>
                <a:effectLst/>
                <a:highlight>
                  <a:srgbClr val="FFFF00"/>
                </a:highlight>
              </a:rPr>
              <a:t>int connect(int </a:t>
            </a:r>
            <a:r>
              <a:rPr kumimoji="0" lang="en-US" altLang="en-US" sz="1400" b="0" i="0" u="none" strike="noStrike" cap="none" normalizeH="0" baseline="0" dirty="0" err="1">
                <a:ln>
                  <a:noFill/>
                </a:ln>
                <a:solidFill>
                  <a:schemeClr val="tx1"/>
                </a:solidFill>
                <a:effectLst/>
                <a:highlight>
                  <a:srgbClr val="FFFF00"/>
                </a:highlight>
              </a:rPr>
              <a:t>sockfd</a:t>
            </a:r>
            <a:r>
              <a:rPr kumimoji="0" lang="en-US" altLang="en-US" sz="1400" b="0" i="0" u="none" strike="noStrike" cap="none" normalizeH="0" baseline="0" dirty="0">
                <a:ln>
                  <a:noFill/>
                </a:ln>
                <a:solidFill>
                  <a:schemeClr val="tx1"/>
                </a:solidFill>
                <a:effectLst/>
                <a:highlight>
                  <a:srgbClr val="FFFF00"/>
                </a:highlight>
              </a:rPr>
              <a:t>, const struct </a:t>
            </a:r>
            <a:r>
              <a:rPr kumimoji="0" lang="en-US" altLang="en-US" sz="1400" b="0" i="0" u="none" strike="noStrike" cap="none" normalizeH="0" baseline="0" dirty="0" err="1">
                <a:ln>
                  <a:noFill/>
                </a:ln>
                <a:solidFill>
                  <a:schemeClr val="tx1"/>
                </a:solidFill>
                <a:effectLst/>
                <a:highlight>
                  <a:srgbClr val="FFFF00"/>
                </a:highlight>
              </a:rPr>
              <a:t>sockaddr</a:t>
            </a:r>
            <a:r>
              <a:rPr kumimoji="0" lang="en-US" altLang="en-US" sz="1400" b="0" i="0" u="none" strike="noStrike" cap="none" normalizeH="0" baseline="0" dirty="0">
                <a:ln>
                  <a:noFill/>
                </a:ln>
                <a:solidFill>
                  <a:schemeClr val="tx1"/>
                </a:solidFill>
                <a:effectLst/>
                <a:highlight>
                  <a:srgbClr val="FFFF00"/>
                </a:highlight>
              </a:rPr>
              <a:t> *</a:t>
            </a:r>
            <a:r>
              <a:rPr kumimoji="0" lang="en-US" altLang="en-US" sz="1400" b="0" i="0" u="none" strike="noStrike" cap="none" normalizeH="0" baseline="0" dirty="0" err="1">
                <a:ln>
                  <a:noFill/>
                </a:ln>
                <a:solidFill>
                  <a:schemeClr val="tx1"/>
                </a:solidFill>
                <a:effectLst/>
                <a:highlight>
                  <a:srgbClr val="FFFF00"/>
                </a:highlight>
              </a:rPr>
              <a:t>addr</a:t>
            </a:r>
            <a:r>
              <a:rPr kumimoji="0" lang="en-US" altLang="en-US" sz="1400" b="0" i="0" u="none" strike="noStrike" cap="none" normalizeH="0" baseline="0" dirty="0">
                <a:ln>
                  <a:noFill/>
                </a:ln>
                <a:solidFill>
                  <a:schemeClr val="tx1"/>
                </a:solidFill>
                <a:effectLst/>
                <a:highlight>
                  <a:srgbClr val="FFFF00"/>
                </a:highlight>
              </a:rPr>
              <a:t>, </a:t>
            </a:r>
            <a:r>
              <a:rPr kumimoji="0" lang="en-US" altLang="en-US" sz="1400" b="0" i="0" u="none" strike="noStrike" cap="none" normalizeH="0" baseline="0" dirty="0" err="1">
                <a:ln>
                  <a:noFill/>
                </a:ln>
                <a:solidFill>
                  <a:schemeClr val="tx1"/>
                </a:solidFill>
                <a:effectLst/>
                <a:highlight>
                  <a:srgbClr val="FFFF00"/>
                </a:highlight>
              </a:rPr>
              <a:t>socklen_t</a:t>
            </a:r>
            <a:r>
              <a:rPr kumimoji="0" lang="en-US" altLang="en-US" sz="1400" b="0" i="0" u="none" strike="noStrike" cap="none" normalizeH="0" baseline="0" dirty="0">
                <a:ln>
                  <a:noFill/>
                </a:ln>
                <a:solidFill>
                  <a:schemeClr val="tx1"/>
                </a:solidFill>
                <a:effectLst/>
                <a:highlight>
                  <a:srgbClr val="FFFF00"/>
                </a:highlight>
              </a:rPr>
              <a:t> </a:t>
            </a:r>
            <a:r>
              <a:rPr kumimoji="0" lang="en-US" altLang="en-US" sz="1400" b="0" i="0" u="none" strike="noStrike" cap="none" normalizeH="0" baseline="0" dirty="0" err="1">
                <a:ln>
                  <a:noFill/>
                </a:ln>
                <a:solidFill>
                  <a:schemeClr val="tx1"/>
                </a:solidFill>
                <a:effectLst/>
                <a:highlight>
                  <a:srgbClr val="FFFF00"/>
                </a:highlight>
              </a:rPr>
              <a:t>addrlen</a:t>
            </a:r>
            <a:r>
              <a:rPr kumimoji="0" lang="en-US" altLang="en-US" sz="1400" b="0" i="0" u="none" strike="noStrike" cap="none" normalizeH="0" baseline="0" dirty="0">
                <a:ln>
                  <a:noFill/>
                </a:ln>
                <a:solidFill>
                  <a:schemeClr val="tx1"/>
                </a:solidFill>
                <a:effectLst/>
                <a:highlight>
                  <a:srgbClr val="FFFF00"/>
                </a:highlight>
              </a:rPr>
              <a:t>);</a:t>
            </a:r>
            <a:endParaRPr kumimoji="0" lang="en-US" altLang="en-US" sz="1800" b="1" i="0" u="none" strike="noStrike" cap="none" normalizeH="0" baseline="0" dirty="0">
              <a:ln>
                <a:noFill/>
              </a:ln>
              <a:solidFill>
                <a:srgbClr val="273239"/>
              </a:solidFill>
              <a:effectLst/>
              <a:highlight>
                <a:srgbClr val="FFFF00"/>
              </a:highlight>
            </a:endParaRPr>
          </a:p>
          <a:p>
            <a:pPr marL="742950" lvl="1" indent="-285750" eaLnBrk="0" fontAlgn="base" hangingPunct="0">
              <a:spcBef>
                <a:spcPct val="0"/>
              </a:spcBef>
              <a:spcAft>
                <a:spcPct val="0"/>
              </a:spcAft>
              <a:buFont typeface="Wingdings" panose="05000000000000000000" pitchFamily="2" charset="2"/>
              <a:buChar char="§"/>
            </a:pPr>
            <a:r>
              <a:rPr lang="en-US" altLang="en-US" dirty="0">
                <a:solidFill>
                  <a:srgbClr val="273239"/>
                </a:solidFill>
              </a:rPr>
              <a:t>C</a:t>
            </a:r>
            <a:r>
              <a:rPr kumimoji="0" lang="en-US" altLang="en-US" i="0" u="none" strike="noStrike" cap="none" normalizeH="0" baseline="0" dirty="0">
                <a:ln>
                  <a:noFill/>
                </a:ln>
                <a:solidFill>
                  <a:srgbClr val="273239"/>
                </a:solidFill>
                <a:effectLst/>
              </a:rPr>
              <a:t>onnects </a:t>
            </a:r>
            <a:r>
              <a:rPr kumimoji="0" lang="en-US" altLang="en-US" b="0" i="0" u="none" strike="noStrike" cap="none" normalizeH="0" baseline="0" dirty="0">
                <a:ln>
                  <a:noFill/>
                </a:ln>
                <a:solidFill>
                  <a:srgbClr val="273239"/>
                </a:solidFill>
                <a:effectLst/>
              </a:rPr>
              <a:t>the socket referred to by the file descriptor 	</a:t>
            </a:r>
            <a:r>
              <a:rPr kumimoji="0" lang="en-US" altLang="en-US" b="1" i="0" u="none" strike="noStrike" cap="none" normalizeH="0" baseline="0" dirty="0" err="1">
                <a:ln>
                  <a:noFill/>
                </a:ln>
                <a:solidFill>
                  <a:srgbClr val="273239"/>
                </a:solidFill>
                <a:effectLst/>
              </a:rPr>
              <a:t>sockfd</a:t>
            </a:r>
            <a:r>
              <a:rPr kumimoji="0" lang="en-US" altLang="en-US" b="0" i="0" u="none" strike="noStrike" cap="none" normalizeH="0" baseline="0" dirty="0">
                <a:ln>
                  <a:noFill/>
                </a:ln>
                <a:solidFill>
                  <a:srgbClr val="273239"/>
                </a:solidFill>
                <a:effectLst/>
              </a:rPr>
              <a:t> to the address specified by </a:t>
            </a:r>
            <a:r>
              <a:rPr kumimoji="0" lang="en-US" altLang="en-US" b="1" i="0" u="none" strike="noStrike" cap="none" normalizeH="0" baseline="0" dirty="0" err="1">
                <a:ln>
                  <a:noFill/>
                </a:ln>
                <a:solidFill>
                  <a:srgbClr val="273239"/>
                </a:solidFill>
                <a:effectLst/>
              </a:rPr>
              <a:t>addr</a:t>
            </a:r>
            <a:r>
              <a:rPr kumimoji="0" lang="en-US" altLang="en-US" b="0" i="0" u="none" strike="noStrike" cap="none" normalizeH="0" baseline="0" dirty="0">
                <a:ln>
                  <a:noFill/>
                </a:ln>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kumimoji="0" lang="en-US" altLang="en-US" b="0" i="0" u="none" strike="noStrike" cap="none" normalizeH="0" baseline="0" dirty="0">
                <a:ln>
                  <a:noFill/>
                </a:ln>
                <a:solidFill>
                  <a:srgbClr val="273239"/>
                </a:solidFill>
                <a:effectLst/>
              </a:rPr>
              <a:t>Server’s address and port is specified in </a:t>
            </a:r>
            <a:r>
              <a:rPr kumimoji="0" lang="en-US" altLang="en-US" b="0" i="0" u="none" strike="noStrike" cap="none" normalizeH="0" baseline="0" dirty="0" err="1">
                <a:ln>
                  <a:noFill/>
                </a:ln>
                <a:solidFill>
                  <a:srgbClr val="273239"/>
                </a:solidFill>
                <a:effectLst/>
              </a:rPr>
              <a:t>addr</a:t>
            </a:r>
            <a:r>
              <a:rPr kumimoji="0" lang="en-US" altLang="en-US" b="0" i="0" u="none" strike="noStrike" cap="none" normalizeH="0" baseline="0" dirty="0">
                <a:ln>
                  <a:noFill/>
                </a:ln>
                <a:solidFill>
                  <a:srgbClr val="273239"/>
                </a:solidFill>
                <a:effectLst/>
              </a:rPr>
              <a:t>.</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Tree>
    <p:extLst>
      <p:ext uri="{BB962C8B-B14F-4D97-AF65-F5344CB8AC3E}">
        <p14:creationId xmlns:p14="http://schemas.microsoft.com/office/powerpoint/2010/main" val="14768284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086348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3" name="Rectangle: Rounded Corners 32">
            <a:extLst>
              <a:ext uri="{FF2B5EF4-FFF2-40B4-BE49-F238E27FC236}">
                <a16:creationId xmlns:a16="http://schemas.microsoft.com/office/drawing/2014/main" id="{DC75C318-7C83-E624-C41D-7D5DE726D12D}"/>
              </a:ext>
            </a:extLst>
          </p:cNvPr>
          <p:cNvSpPr/>
          <p:nvPr/>
        </p:nvSpPr>
        <p:spPr>
          <a:xfrm>
            <a:off x="845895" y="1690688"/>
            <a:ext cx="5103899" cy="6912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time.h header file</a:t>
            </a:r>
          </a:p>
        </p:txBody>
      </p:sp>
      <p:sp>
        <p:nvSpPr>
          <p:cNvPr id="34" name="Rectangle: Rounded Corners 33">
            <a:extLst>
              <a:ext uri="{FF2B5EF4-FFF2-40B4-BE49-F238E27FC236}">
                <a16:creationId xmlns:a16="http://schemas.microsoft.com/office/drawing/2014/main" id="{52EB1B9B-AD4E-0808-21BF-EC39308B78F9}"/>
              </a:ext>
            </a:extLst>
          </p:cNvPr>
          <p:cNvSpPr/>
          <p:nvPr/>
        </p:nvSpPr>
        <p:spPr>
          <a:xfrm>
            <a:off x="845894" y="4112043"/>
            <a:ext cx="7097955" cy="612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Signals, Signal Handlers </a:t>
            </a:r>
          </a:p>
        </p:txBody>
      </p:sp>
      <p:sp>
        <p:nvSpPr>
          <p:cNvPr id="35" name="Rectangle: Rounded Corners 34">
            <a:extLst>
              <a:ext uri="{FF2B5EF4-FFF2-40B4-BE49-F238E27FC236}">
                <a16:creationId xmlns:a16="http://schemas.microsoft.com/office/drawing/2014/main" id="{D9695408-B9E0-9F2B-7004-2F047C3DAF43}"/>
              </a:ext>
            </a:extLst>
          </p:cNvPr>
          <p:cNvSpPr/>
          <p:nvPr/>
        </p:nvSpPr>
        <p:spPr>
          <a:xfrm>
            <a:off x="838200" y="2526116"/>
            <a:ext cx="5111593" cy="66715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Multi-Threading</a:t>
            </a:r>
          </a:p>
        </p:txBody>
      </p:sp>
      <p:sp>
        <p:nvSpPr>
          <p:cNvPr id="36" name="Rectangle: Rounded Corners 35">
            <a:extLst>
              <a:ext uri="{FF2B5EF4-FFF2-40B4-BE49-F238E27FC236}">
                <a16:creationId xmlns:a16="http://schemas.microsoft.com/office/drawing/2014/main" id="{BB73E6D3-DB37-B381-F28B-8BD7CFF81799}"/>
              </a:ext>
            </a:extLst>
          </p:cNvPr>
          <p:cNvSpPr/>
          <p:nvPr/>
        </p:nvSpPr>
        <p:spPr>
          <a:xfrm>
            <a:off x="845894" y="3334296"/>
            <a:ext cx="6726481"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Multi-Processing </a:t>
            </a:r>
            <a:r>
              <a:rPr lang="en-US" b="1" dirty="0">
                <a:solidFill>
                  <a:schemeClr val="tx1"/>
                </a:solidFill>
                <a:latin typeface="Arial" panose="020B0604020202020204" pitchFamily="34" charset="0"/>
                <a:cs typeface="Arial" panose="020B0604020202020204" pitchFamily="34" charset="0"/>
              </a:rPr>
              <a:t>Fork() </a:t>
            </a:r>
            <a:r>
              <a:rPr lang="en-US" b="1" dirty="0">
                <a:solidFill>
                  <a:schemeClr val="bg1"/>
                </a:solidFill>
                <a:latin typeface="Arial" panose="020B0604020202020204" pitchFamily="34" charset="0"/>
                <a:cs typeface="Arial" panose="020B0604020202020204" pitchFamily="34" charset="0"/>
              </a:rPr>
              <a:t>&amp;</a:t>
            </a:r>
            <a:r>
              <a:rPr lang="en-US" b="1" dirty="0">
                <a:solidFill>
                  <a:schemeClr val="tx1"/>
                </a:solidFill>
                <a:latin typeface="Arial" panose="020B0604020202020204" pitchFamily="34" charset="0"/>
                <a:cs typeface="Arial" panose="020B0604020202020204" pitchFamily="34" charset="0"/>
              </a:rPr>
              <a:t> wait()</a:t>
            </a:r>
            <a:endParaRPr lang="en-US" sz="1600" b="1" dirty="0">
              <a:solidFill>
                <a:schemeClr val="tx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02B6A7F7-54D2-8416-DF9F-E664A28B4D51}"/>
              </a:ext>
            </a:extLst>
          </p:cNvPr>
          <p:cNvSpPr/>
          <p:nvPr/>
        </p:nvSpPr>
        <p:spPr>
          <a:xfrm>
            <a:off x="6930389" y="1269922"/>
            <a:ext cx="803912" cy="335189"/>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t>Part-6</a:t>
            </a:r>
          </a:p>
        </p:txBody>
      </p:sp>
      <p:sp>
        <p:nvSpPr>
          <p:cNvPr id="5" name="Rectangle: Rounded Corners 4">
            <a:extLst>
              <a:ext uri="{FF2B5EF4-FFF2-40B4-BE49-F238E27FC236}">
                <a16:creationId xmlns:a16="http://schemas.microsoft.com/office/drawing/2014/main" id="{EC585F29-C7F4-02A8-A8DB-4906B2B2FE1A}"/>
              </a:ext>
            </a:extLst>
          </p:cNvPr>
          <p:cNvSpPr/>
          <p:nvPr/>
        </p:nvSpPr>
        <p:spPr>
          <a:xfrm>
            <a:off x="845894" y="4887026"/>
            <a:ext cx="7055365" cy="6394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571500" indent="-571500" algn="l" fontAlgn="base">
              <a:buFont typeface="Wingdings" panose="05000000000000000000" pitchFamily="2" charset="2"/>
              <a:buChar char="Ø"/>
            </a:pPr>
            <a:r>
              <a:rPr lang="en-US" sz="4000" b="1" dirty="0">
                <a:latin typeface="Arial" panose="020B0604020202020204" pitchFamily="34" charset="0"/>
                <a:cs typeface="Arial" panose="020B0604020202020204" pitchFamily="34" charset="0"/>
              </a:rPr>
              <a:t>Socket Programming</a:t>
            </a:r>
          </a:p>
        </p:txBody>
      </p:sp>
      <p:sp>
        <p:nvSpPr>
          <p:cNvPr id="7" name="Rectangle: Rounded Corners 6">
            <a:extLst>
              <a:ext uri="{FF2B5EF4-FFF2-40B4-BE49-F238E27FC236}">
                <a16:creationId xmlns:a16="http://schemas.microsoft.com/office/drawing/2014/main" id="{EFE8F46E-BC59-F85E-1183-55AB793328BB}"/>
              </a:ext>
            </a:extLst>
          </p:cNvPr>
          <p:cNvSpPr/>
          <p:nvPr/>
        </p:nvSpPr>
        <p:spPr>
          <a:xfrm>
            <a:off x="845893" y="5449978"/>
            <a:ext cx="7650407" cy="1209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fontAlgn="base">
              <a:buFont typeface="Wingdings" panose="05000000000000000000" pitchFamily="2" charset="2"/>
              <a:buChar char="Ø"/>
            </a:pPr>
            <a:r>
              <a:rPr lang="en-US" sz="4400" b="1" dirty="0">
                <a:latin typeface="Arial" panose="020B0604020202020204" pitchFamily="34" charset="0"/>
                <a:cs typeface="Arial" panose="020B0604020202020204" pitchFamily="34" charset="0"/>
              </a:rPr>
              <a:t>Input-output system calls </a:t>
            </a:r>
            <a:r>
              <a:rPr lang="en-US" sz="2800"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Create, Open, Close, Read, Write</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31223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Arial" panose="020B0604020202020204" pitchFamily="34" charset="0"/>
                <a:cs typeface="Arial" panose="020B0604020202020204" pitchFamily="34" charset="0"/>
              </a:rPr>
              <a:t>Input</a:t>
            </a:r>
            <a:r>
              <a:rPr lang="en-US" sz="6000" b="1" dirty="0">
                <a:latin typeface="Arial" panose="020B0604020202020204" pitchFamily="34" charset="0"/>
                <a:cs typeface="Arial" panose="020B0604020202020204" pitchFamily="34" charset="0"/>
              </a:rPr>
              <a:t>-</a:t>
            </a:r>
            <a:r>
              <a:rPr lang="en-US" sz="6000" b="1" dirty="0">
                <a:solidFill>
                  <a:schemeClr val="accent2"/>
                </a:solidFill>
                <a:latin typeface="Arial" panose="020B0604020202020204" pitchFamily="34" charset="0"/>
                <a:cs typeface="Arial" panose="020B0604020202020204" pitchFamily="34" charset="0"/>
              </a:rPr>
              <a:t>output</a:t>
            </a:r>
            <a:r>
              <a:rPr lang="en-US" sz="6000" b="1" dirty="0">
                <a:latin typeface="Arial" panose="020B0604020202020204" pitchFamily="34" charset="0"/>
                <a:cs typeface="Arial" panose="020B0604020202020204" pitchFamily="34" charset="0"/>
              </a:rPr>
              <a:t> system calls</a:t>
            </a:r>
            <a:br>
              <a:rPr lang="en-US" sz="4000" b="1" dirty="0">
                <a:latin typeface="Arial" panose="020B0604020202020204" pitchFamily="34" charset="0"/>
                <a:cs typeface="Arial" panose="020B0604020202020204" pitchFamily="34" charset="0"/>
              </a:rPr>
            </a:br>
            <a:r>
              <a:rPr lang="en-US" sz="2800" b="1" dirty="0">
                <a:solidFill>
                  <a:schemeClr val="accent2"/>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Create, Open, Close, Read, Write</a:t>
            </a:r>
            <a:endParaRPr lang="en-IN" sz="2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7546AD0C-3D14-09F7-381D-EA0348A5BE0C}"/>
              </a:ext>
            </a:extLst>
          </p:cNvPr>
          <p:cNvSpPr txBox="1"/>
          <p:nvPr/>
        </p:nvSpPr>
        <p:spPr>
          <a:xfrm>
            <a:off x="5429251" y="1821496"/>
            <a:ext cx="6094427" cy="206210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gn="l" fontAlgn="base">
              <a:buFont typeface="Wingdings" panose="05000000000000000000" pitchFamily="2" charset="2"/>
              <a:buChar char="Ø"/>
            </a:pPr>
            <a:r>
              <a:rPr lang="en-US" sz="1600" dirty="0">
                <a:solidFill>
                  <a:srgbClr val="273239"/>
                </a:solidFill>
              </a:rPr>
              <a:t>C</a:t>
            </a:r>
            <a:r>
              <a:rPr lang="en-US" sz="1600" b="0" i="0" dirty="0">
                <a:solidFill>
                  <a:srgbClr val="273239"/>
                </a:solidFill>
                <a:effectLst/>
              </a:rPr>
              <a:t>alls that a program makes to the system kernel to provide the services to which the program does not have direct access. </a:t>
            </a:r>
          </a:p>
          <a:p>
            <a:pPr marL="742950" lvl="1" indent="-285750" fontAlgn="base">
              <a:buFont typeface="Wingdings" panose="05000000000000000000" pitchFamily="2" charset="2"/>
              <a:buChar char="§"/>
            </a:pPr>
            <a:r>
              <a:rPr lang="en-US" sz="1600" b="0" i="0" dirty="0">
                <a:solidFill>
                  <a:srgbClr val="273239"/>
                </a:solidFill>
                <a:effectLst/>
              </a:rPr>
              <a:t>For example, providing access to input and output devices such as monitors and keyboards. </a:t>
            </a:r>
          </a:p>
          <a:p>
            <a:pPr marL="742950" lvl="1" indent="-285750" fontAlgn="base">
              <a:buFont typeface="Wingdings" panose="05000000000000000000" pitchFamily="2" charset="2"/>
              <a:buChar char="§"/>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We can use various functions provided in the C Programming language for input/output system calls such as create, open, read, write, etc.</a:t>
            </a:r>
          </a:p>
        </p:txBody>
      </p:sp>
      <p:graphicFrame>
        <p:nvGraphicFramePr>
          <p:cNvPr id="3" name="Table 2">
            <a:extLst>
              <a:ext uri="{FF2B5EF4-FFF2-40B4-BE49-F238E27FC236}">
                <a16:creationId xmlns:a16="http://schemas.microsoft.com/office/drawing/2014/main" id="{A5F6F9CB-EBC5-4CB0-072E-5CD75799336A}"/>
              </a:ext>
            </a:extLst>
          </p:cNvPr>
          <p:cNvGraphicFramePr>
            <a:graphicFrameLocks noGrp="1"/>
          </p:cNvGraphicFramePr>
          <p:nvPr>
            <p:extLst>
              <p:ext uri="{D42A27DB-BD31-4B8C-83A1-F6EECF244321}">
                <p14:modId xmlns:p14="http://schemas.microsoft.com/office/powerpoint/2010/main" val="3270768469"/>
              </p:ext>
            </p:extLst>
          </p:nvPr>
        </p:nvGraphicFramePr>
        <p:xfrm>
          <a:off x="665988" y="1826469"/>
          <a:ext cx="4759500" cy="4666406"/>
        </p:xfrm>
        <a:graphic>
          <a:graphicData uri="http://schemas.openxmlformats.org/drawingml/2006/table">
            <a:tbl>
              <a:tblPr>
                <a:tableStyleId>{16D9F66E-5EB9-4882-86FB-DCBF35E3C3E4}</a:tableStyleId>
              </a:tblPr>
              <a:tblGrid>
                <a:gridCol w="1350256">
                  <a:extLst>
                    <a:ext uri="{9D8B030D-6E8A-4147-A177-3AD203B41FA5}">
                      <a16:colId xmlns:a16="http://schemas.microsoft.com/office/drawing/2014/main" val="3302315978"/>
                    </a:ext>
                  </a:extLst>
                </a:gridCol>
                <a:gridCol w="3409244">
                  <a:extLst>
                    <a:ext uri="{9D8B030D-6E8A-4147-A177-3AD203B41FA5}">
                      <a16:colId xmlns:a16="http://schemas.microsoft.com/office/drawing/2014/main" val="4222151137"/>
                    </a:ext>
                  </a:extLst>
                </a:gridCol>
              </a:tblGrid>
              <a:tr h="271731">
                <a:tc>
                  <a:txBody>
                    <a:bodyPr/>
                    <a:lstStyle/>
                    <a:p>
                      <a:pPr algn="ctr" fontAlgn="base"/>
                      <a:r>
                        <a:rPr lang="en-US" sz="1400" b="1" dirty="0">
                          <a:effectLst/>
                        </a:rPr>
                        <a:t>Flags</a:t>
                      </a:r>
                    </a:p>
                  </a:txBody>
                  <a:tcPr marL="37641" marR="37641" marT="75283" marB="75283" anchor="ctr"/>
                </a:tc>
                <a:tc>
                  <a:txBody>
                    <a:bodyPr/>
                    <a:lstStyle/>
                    <a:p>
                      <a:pPr algn="ctr" fontAlgn="base"/>
                      <a:r>
                        <a:rPr lang="en-US" sz="1400" b="1" dirty="0">
                          <a:effectLst/>
                        </a:rPr>
                        <a:t>Description</a:t>
                      </a:r>
                    </a:p>
                  </a:txBody>
                  <a:tcPr marL="75283" marR="75283" marT="75283" marB="75283" anchor="ctr"/>
                </a:tc>
                <a:extLst>
                  <a:ext uri="{0D108BD9-81ED-4DB2-BD59-A6C34878D82A}">
                    <a16:rowId xmlns:a16="http://schemas.microsoft.com/office/drawing/2014/main" val="1990556554"/>
                  </a:ext>
                </a:extLst>
              </a:tr>
              <a:tr h="293941">
                <a:tc>
                  <a:txBody>
                    <a:bodyPr/>
                    <a:lstStyle/>
                    <a:p>
                      <a:pPr algn="ctr" fontAlgn="ctr"/>
                      <a:r>
                        <a:rPr lang="en-US" sz="1200" b="1">
                          <a:effectLst/>
                        </a:rPr>
                        <a:t>O_RDONLY</a:t>
                      </a:r>
                      <a:endParaRPr lang="en-US" sz="1200" b="0">
                        <a:effectLst/>
                      </a:endParaRPr>
                    </a:p>
                  </a:txBody>
                  <a:tcPr marL="75283" marR="75283" marT="105396" marB="105396" anchor="ctr"/>
                </a:tc>
                <a:tc>
                  <a:txBody>
                    <a:bodyPr/>
                    <a:lstStyle/>
                    <a:p>
                      <a:pPr algn="ctr" fontAlgn="ctr"/>
                      <a:r>
                        <a:rPr lang="en-US" sz="1200" b="0">
                          <a:effectLst/>
                        </a:rPr>
                        <a:t>Opens the file in read-only mode.</a:t>
                      </a:r>
                    </a:p>
                  </a:txBody>
                  <a:tcPr marL="75283" marR="75283" marT="105396" marB="105396" anchor="ctr"/>
                </a:tc>
                <a:extLst>
                  <a:ext uri="{0D108BD9-81ED-4DB2-BD59-A6C34878D82A}">
                    <a16:rowId xmlns:a16="http://schemas.microsoft.com/office/drawing/2014/main" val="1495565475"/>
                  </a:ext>
                </a:extLst>
              </a:tr>
              <a:tr h="293941">
                <a:tc>
                  <a:txBody>
                    <a:bodyPr/>
                    <a:lstStyle/>
                    <a:p>
                      <a:pPr algn="ctr" fontAlgn="ctr"/>
                      <a:r>
                        <a:rPr lang="en-US" sz="1200" b="1">
                          <a:effectLst/>
                        </a:rPr>
                        <a:t>O_WRONLY</a:t>
                      </a:r>
                      <a:endParaRPr lang="en-US" sz="1200" b="0">
                        <a:effectLst/>
                      </a:endParaRPr>
                    </a:p>
                  </a:txBody>
                  <a:tcPr marL="75283" marR="75283" marT="105396" marB="105396" anchor="ctr"/>
                </a:tc>
                <a:tc>
                  <a:txBody>
                    <a:bodyPr/>
                    <a:lstStyle/>
                    <a:p>
                      <a:pPr algn="ctr" fontAlgn="ctr"/>
                      <a:r>
                        <a:rPr lang="en-US" sz="1200" b="0" dirty="0">
                          <a:effectLst/>
                        </a:rPr>
                        <a:t>Opens the file in write-only mode.</a:t>
                      </a:r>
                    </a:p>
                  </a:txBody>
                  <a:tcPr marL="75283" marR="75283" marT="105396" marB="105396" anchor="ctr"/>
                </a:tc>
                <a:extLst>
                  <a:ext uri="{0D108BD9-81ED-4DB2-BD59-A6C34878D82A}">
                    <a16:rowId xmlns:a16="http://schemas.microsoft.com/office/drawing/2014/main" val="1196800760"/>
                  </a:ext>
                </a:extLst>
              </a:tr>
              <a:tr h="293941">
                <a:tc>
                  <a:txBody>
                    <a:bodyPr/>
                    <a:lstStyle/>
                    <a:p>
                      <a:pPr algn="ctr" fontAlgn="ctr"/>
                      <a:r>
                        <a:rPr lang="en-US" sz="1200" b="1" dirty="0">
                          <a:effectLst/>
                        </a:rPr>
                        <a:t>O_RDWR</a:t>
                      </a:r>
                      <a:endParaRPr lang="en-US" sz="1200" b="0" dirty="0">
                        <a:effectLst/>
                      </a:endParaRPr>
                    </a:p>
                  </a:txBody>
                  <a:tcPr marL="75283" marR="75283" marT="105396" marB="105396" anchor="ctr"/>
                </a:tc>
                <a:tc>
                  <a:txBody>
                    <a:bodyPr/>
                    <a:lstStyle/>
                    <a:p>
                      <a:pPr algn="ctr" fontAlgn="ctr"/>
                      <a:r>
                        <a:rPr lang="en-US" sz="1200" b="0">
                          <a:effectLst/>
                        </a:rPr>
                        <a:t>Opens the file in read and write mode.</a:t>
                      </a:r>
                    </a:p>
                  </a:txBody>
                  <a:tcPr marL="75283" marR="75283" marT="105396" marB="105396" anchor="ctr"/>
                </a:tc>
                <a:extLst>
                  <a:ext uri="{0D108BD9-81ED-4DB2-BD59-A6C34878D82A}">
                    <a16:rowId xmlns:a16="http://schemas.microsoft.com/office/drawing/2014/main" val="3467430949"/>
                  </a:ext>
                </a:extLst>
              </a:tr>
              <a:tr h="293941">
                <a:tc>
                  <a:txBody>
                    <a:bodyPr/>
                    <a:lstStyle/>
                    <a:p>
                      <a:pPr algn="ctr" fontAlgn="ctr"/>
                      <a:r>
                        <a:rPr lang="en-US" sz="1200" b="1" dirty="0">
                          <a:effectLst/>
                        </a:rPr>
                        <a:t>O_CREAT</a:t>
                      </a:r>
                      <a:endParaRPr lang="en-US" sz="1200" b="0" dirty="0">
                        <a:effectLst/>
                      </a:endParaRPr>
                    </a:p>
                  </a:txBody>
                  <a:tcPr marL="75283" marR="75283" marT="105396" marB="105396" anchor="ctr"/>
                </a:tc>
                <a:tc>
                  <a:txBody>
                    <a:bodyPr/>
                    <a:lstStyle/>
                    <a:p>
                      <a:pPr algn="ctr" fontAlgn="ctr"/>
                      <a:r>
                        <a:rPr lang="en-US" sz="1200" b="0" dirty="0">
                          <a:effectLst/>
                        </a:rPr>
                        <a:t>Create a file if it doesn’t exist.</a:t>
                      </a:r>
                    </a:p>
                  </a:txBody>
                  <a:tcPr marL="75283" marR="75283" marT="105396" marB="105396" anchor="ctr"/>
                </a:tc>
                <a:extLst>
                  <a:ext uri="{0D108BD9-81ED-4DB2-BD59-A6C34878D82A}">
                    <a16:rowId xmlns:a16="http://schemas.microsoft.com/office/drawing/2014/main" val="1549182310"/>
                  </a:ext>
                </a:extLst>
              </a:tr>
              <a:tr h="293941">
                <a:tc>
                  <a:txBody>
                    <a:bodyPr/>
                    <a:lstStyle/>
                    <a:p>
                      <a:pPr algn="ctr" fontAlgn="ctr"/>
                      <a:r>
                        <a:rPr lang="en-US" sz="1200" b="1">
                          <a:effectLst/>
                        </a:rPr>
                        <a:t>O_EXCL</a:t>
                      </a:r>
                      <a:endParaRPr lang="en-US" sz="1200" b="0">
                        <a:effectLst/>
                      </a:endParaRPr>
                    </a:p>
                  </a:txBody>
                  <a:tcPr marL="75283" marR="75283" marT="105396" marB="105396" anchor="ctr"/>
                </a:tc>
                <a:tc>
                  <a:txBody>
                    <a:bodyPr/>
                    <a:lstStyle/>
                    <a:p>
                      <a:pPr algn="ctr" fontAlgn="ctr"/>
                      <a:r>
                        <a:rPr lang="en-US" sz="1200" b="0">
                          <a:effectLst/>
                        </a:rPr>
                        <a:t>Prevent creation if it already exists.</a:t>
                      </a:r>
                    </a:p>
                  </a:txBody>
                  <a:tcPr marL="75283" marR="75283" marT="105396" marB="105396" anchor="ctr"/>
                </a:tc>
                <a:extLst>
                  <a:ext uri="{0D108BD9-81ED-4DB2-BD59-A6C34878D82A}">
                    <a16:rowId xmlns:a16="http://schemas.microsoft.com/office/drawing/2014/main" val="814750436"/>
                  </a:ext>
                </a:extLst>
              </a:tr>
              <a:tr h="430491">
                <a:tc>
                  <a:txBody>
                    <a:bodyPr/>
                    <a:lstStyle/>
                    <a:p>
                      <a:pPr algn="ctr" fontAlgn="ctr"/>
                      <a:r>
                        <a:rPr lang="en-US" sz="1200" b="1">
                          <a:effectLst/>
                        </a:rPr>
                        <a:t>O_ APPEND</a:t>
                      </a:r>
                      <a:endParaRPr lang="en-US" sz="1200" b="0">
                        <a:effectLst/>
                      </a:endParaRPr>
                    </a:p>
                  </a:txBody>
                  <a:tcPr marL="75283" marR="75283" marT="105396" marB="105396" anchor="ctr"/>
                </a:tc>
                <a:tc>
                  <a:txBody>
                    <a:bodyPr/>
                    <a:lstStyle/>
                    <a:p>
                      <a:pPr algn="ctr" fontAlgn="ctr"/>
                      <a:r>
                        <a:rPr lang="en-US" sz="1200" b="0">
                          <a:effectLst/>
                        </a:rPr>
                        <a:t>Opens the file and places the cursor at the end of the contents.</a:t>
                      </a:r>
                    </a:p>
                  </a:txBody>
                  <a:tcPr marL="75283" marR="75283" marT="105396" marB="105396" anchor="ctr"/>
                </a:tc>
                <a:extLst>
                  <a:ext uri="{0D108BD9-81ED-4DB2-BD59-A6C34878D82A}">
                    <a16:rowId xmlns:a16="http://schemas.microsoft.com/office/drawing/2014/main" val="4084615432"/>
                  </a:ext>
                </a:extLst>
              </a:tr>
              <a:tr h="293941">
                <a:tc>
                  <a:txBody>
                    <a:bodyPr/>
                    <a:lstStyle/>
                    <a:p>
                      <a:pPr algn="ctr" fontAlgn="ctr"/>
                      <a:r>
                        <a:rPr lang="en-US" sz="1200" b="1">
                          <a:effectLst/>
                        </a:rPr>
                        <a:t>O_ASYNC</a:t>
                      </a:r>
                      <a:endParaRPr lang="en-US" sz="1200" b="0">
                        <a:effectLst/>
                      </a:endParaRPr>
                    </a:p>
                  </a:txBody>
                  <a:tcPr marL="75283" marR="75283" marT="105396" marB="105396" anchor="ctr"/>
                </a:tc>
                <a:tc>
                  <a:txBody>
                    <a:bodyPr/>
                    <a:lstStyle/>
                    <a:p>
                      <a:pPr algn="ctr" fontAlgn="ctr"/>
                      <a:r>
                        <a:rPr lang="en-US" sz="1200" b="0">
                          <a:effectLst/>
                        </a:rPr>
                        <a:t>Enable input and output control by signal.</a:t>
                      </a:r>
                    </a:p>
                  </a:txBody>
                  <a:tcPr marL="75283" marR="75283" marT="105396" marB="105396" anchor="ctr"/>
                </a:tc>
                <a:extLst>
                  <a:ext uri="{0D108BD9-81ED-4DB2-BD59-A6C34878D82A}">
                    <a16:rowId xmlns:a16="http://schemas.microsoft.com/office/drawing/2014/main" val="3924325827"/>
                  </a:ext>
                </a:extLst>
              </a:tr>
              <a:tr h="293941">
                <a:tc>
                  <a:txBody>
                    <a:bodyPr/>
                    <a:lstStyle/>
                    <a:p>
                      <a:pPr algn="ctr" fontAlgn="ctr"/>
                      <a:r>
                        <a:rPr lang="en-US" sz="1200" b="1">
                          <a:effectLst/>
                        </a:rPr>
                        <a:t>O_CLOEXEC</a:t>
                      </a:r>
                      <a:endParaRPr lang="en-US" sz="1200" b="0">
                        <a:effectLst/>
                      </a:endParaRPr>
                    </a:p>
                  </a:txBody>
                  <a:tcPr marL="75283" marR="75283" marT="105396" marB="105396" anchor="ctr"/>
                </a:tc>
                <a:tc>
                  <a:txBody>
                    <a:bodyPr/>
                    <a:lstStyle/>
                    <a:p>
                      <a:pPr algn="ctr" fontAlgn="ctr"/>
                      <a:r>
                        <a:rPr lang="en-US" sz="1200" b="0" dirty="0">
                          <a:effectLst/>
                        </a:rPr>
                        <a:t>Enable close-on-exec mode on the open file.</a:t>
                      </a:r>
                    </a:p>
                  </a:txBody>
                  <a:tcPr marL="75283" marR="75283" marT="105396" marB="105396" anchor="ctr"/>
                </a:tc>
                <a:extLst>
                  <a:ext uri="{0D108BD9-81ED-4DB2-BD59-A6C34878D82A}">
                    <a16:rowId xmlns:a16="http://schemas.microsoft.com/office/drawing/2014/main" val="1214148918"/>
                  </a:ext>
                </a:extLst>
              </a:tr>
              <a:tr h="293941">
                <a:tc>
                  <a:txBody>
                    <a:bodyPr/>
                    <a:lstStyle/>
                    <a:p>
                      <a:pPr algn="ctr" fontAlgn="ctr"/>
                      <a:r>
                        <a:rPr lang="en-US" sz="1200" b="1">
                          <a:effectLst/>
                        </a:rPr>
                        <a:t>O_NONBLOCK</a:t>
                      </a:r>
                      <a:endParaRPr lang="en-US" sz="1200" b="0">
                        <a:effectLst/>
                      </a:endParaRPr>
                    </a:p>
                  </a:txBody>
                  <a:tcPr marL="75283" marR="75283" marT="105396" marB="105396" anchor="ctr"/>
                </a:tc>
                <a:tc>
                  <a:txBody>
                    <a:bodyPr/>
                    <a:lstStyle/>
                    <a:p>
                      <a:pPr algn="ctr" fontAlgn="ctr"/>
                      <a:r>
                        <a:rPr lang="en-US" sz="1200" b="0">
                          <a:effectLst/>
                        </a:rPr>
                        <a:t>Disables blocking of the file opened.</a:t>
                      </a:r>
                    </a:p>
                  </a:txBody>
                  <a:tcPr marL="75283" marR="75283" marT="105396" marB="105396" anchor="ctr"/>
                </a:tc>
                <a:extLst>
                  <a:ext uri="{0D108BD9-81ED-4DB2-BD59-A6C34878D82A}">
                    <a16:rowId xmlns:a16="http://schemas.microsoft.com/office/drawing/2014/main" val="3989395616"/>
                  </a:ext>
                </a:extLst>
              </a:tr>
              <a:tr h="339986">
                <a:tc>
                  <a:txBody>
                    <a:bodyPr/>
                    <a:lstStyle/>
                    <a:p>
                      <a:pPr algn="ctr" fontAlgn="ctr"/>
                      <a:r>
                        <a:rPr lang="en-US" sz="1200" b="1">
                          <a:effectLst/>
                        </a:rPr>
                        <a:t>O_TMPFILE</a:t>
                      </a:r>
                      <a:endParaRPr lang="en-US" sz="1200" b="0">
                        <a:effectLst/>
                      </a:endParaRPr>
                    </a:p>
                  </a:txBody>
                  <a:tcPr marL="75283" marR="75283" marT="105396" marB="105396" anchor="ctr"/>
                </a:tc>
                <a:tc>
                  <a:txBody>
                    <a:bodyPr/>
                    <a:lstStyle/>
                    <a:p>
                      <a:pPr algn="ctr" fontAlgn="ctr"/>
                      <a:r>
                        <a:rPr lang="en-US" sz="1200" b="0" dirty="0">
                          <a:effectLst/>
                        </a:rPr>
                        <a:t>Create an unnamed temporary file at the specified path.</a:t>
                      </a:r>
                    </a:p>
                  </a:txBody>
                  <a:tcPr marL="75283" marR="75283" marT="105396" marB="105396" anchor="ctr"/>
                </a:tc>
                <a:extLst>
                  <a:ext uri="{0D108BD9-81ED-4DB2-BD59-A6C34878D82A}">
                    <a16:rowId xmlns:a16="http://schemas.microsoft.com/office/drawing/2014/main" val="569022450"/>
                  </a:ext>
                </a:extLst>
              </a:tr>
            </a:tbl>
          </a:graphicData>
        </a:graphic>
      </p:graphicFrame>
    </p:spTree>
    <p:extLst>
      <p:ext uri="{BB962C8B-B14F-4D97-AF65-F5344CB8AC3E}">
        <p14:creationId xmlns:p14="http://schemas.microsoft.com/office/powerpoint/2010/main" val="4065400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568B250-640A-FFAC-2536-A45A1044DC6B}"/>
              </a:ext>
            </a:extLst>
          </p:cNvPr>
          <p:cNvSpPr/>
          <p:nvPr/>
        </p:nvSpPr>
        <p:spPr>
          <a:xfrm>
            <a:off x="4774569" y="2544869"/>
            <a:ext cx="5513317" cy="2417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50976" fontAlgn="base">
              <a:spcAft>
                <a:spcPts val="600"/>
              </a:spcAft>
            </a:pPr>
            <a:r>
              <a:rPr lang="en-IN" sz="2496" b="1" kern="1200">
                <a:solidFill>
                  <a:schemeClr val="accent2"/>
                </a:solidFill>
                <a:latin typeface="+mn-lt"/>
                <a:ea typeface="+mn-ea"/>
                <a:cs typeface="+mn-cs"/>
              </a:rPr>
              <a:t>Rules for Naming Identifiers</a:t>
            </a:r>
          </a:p>
          <a:p>
            <a:pPr marL="297180" indent="-297180" defTabSz="950976" fontAlgn="base">
              <a:spcAft>
                <a:spcPts val="600"/>
              </a:spcAft>
              <a:buFont typeface="Arial" panose="020B0604020202020204" pitchFamily="34" charset="0"/>
              <a:buChar char="•"/>
            </a:pPr>
            <a:r>
              <a:rPr lang="en-IN" sz="1872" kern="1200">
                <a:solidFill>
                  <a:schemeClr val="bg1"/>
                </a:solidFill>
                <a:latin typeface="+mn-lt"/>
                <a:ea typeface="+mn-ea"/>
                <a:cs typeface="+mn-cs"/>
              </a:rPr>
              <a:t>Must begin with a letter or underscore(_)</a:t>
            </a:r>
          </a:p>
          <a:p>
            <a:pPr marL="297180" indent="-297180" defTabSz="950976" fontAlgn="base">
              <a:spcAft>
                <a:spcPts val="600"/>
              </a:spcAft>
              <a:buFont typeface="Arial" panose="020B0604020202020204" pitchFamily="34" charset="0"/>
              <a:buChar char="•"/>
            </a:pPr>
            <a:r>
              <a:rPr lang="en-IN" sz="1872" kern="1200">
                <a:solidFill>
                  <a:schemeClr val="bg1"/>
                </a:solidFill>
                <a:latin typeface="+mn-lt"/>
                <a:ea typeface="+mn-ea"/>
                <a:cs typeface="+mn-cs"/>
              </a:rPr>
              <a:t>Must consist of only letters, digits, or underscore</a:t>
            </a:r>
          </a:p>
          <a:p>
            <a:pPr marL="297180" indent="-297180" defTabSz="950976" fontAlgn="base">
              <a:spcAft>
                <a:spcPts val="600"/>
              </a:spcAft>
              <a:buFont typeface="Arial" panose="020B0604020202020204" pitchFamily="34" charset="0"/>
              <a:buChar char="•"/>
            </a:pPr>
            <a:r>
              <a:rPr lang="en-IN" sz="1872" kern="1200">
                <a:solidFill>
                  <a:schemeClr val="bg1"/>
                </a:solidFill>
                <a:latin typeface="+mn-lt"/>
                <a:ea typeface="+mn-ea"/>
                <a:cs typeface="+mn-cs"/>
              </a:rPr>
              <a:t>Should not be a keyword.</a:t>
            </a:r>
          </a:p>
          <a:p>
            <a:pPr marL="297180" indent="-297180" defTabSz="950976" fontAlgn="base">
              <a:spcAft>
                <a:spcPts val="600"/>
              </a:spcAft>
              <a:buFont typeface="Arial" panose="020B0604020202020204" pitchFamily="34" charset="0"/>
              <a:buChar char="•"/>
            </a:pPr>
            <a:r>
              <a:rPr lang="en-IN" sz="1872" kern="1200">
                <a:solidFill>
                  <a:schemeClr val="bg1"/>
                </a:solidFill>
                <a:latin typeface="+mn-lt"/>
                <a:ea typeface="+mn-ea"/>
                <a:cs typeface="+mn-cs"/>
              </a:rPr>
              <a:t>Must not contain white space.</a:t>
            </a:r>
          </a:p>
          <a:p>
            <a:pPr marL="297180" indent="-297180" defTabSz="950976" fontAlgn="base">
              <a:spcAft>
                <a:spcPts val="600"/>
              </a:spcAft>
              <a:buFont typeface="Arial" panose="020B0604020202020204" pitchFamily="34" charset="0"/>
              <a:buChar char="•"/>
            </a:pPr>
            <a:r>
              <a:rPr lang="en-IN" sz="1872" kern="1200">
                <a:solidFill>
                  <a:schemeClr val="bg1"/>
                </a:solidFill>
                <a:latin typeface="+mn-lt"/>
                <a:ea typeface="+mn-ea"/>
                <a:cs typeface="+mn-cs"/>
              </a:rPr>
              <a:t>Max 31 characters long as only the first 31 characters are significant.</a:t>
            </a:r>
            <a:endParaRPr lang="en-IN" b="0" i="0">
              <a:solidFill>
                <a:schemeClr val="bg1"/>
              </a:solidFill>
              <a:effectLst/>
            </a:endParaRPr>
          </a:p>
        </p:txBody>
      </p:sp>
      <p:sp>
        <p:nvSpPr>
          <p:cNvPr id="9" name="Rectangle: Rounded Corners 8">
            <a:extLst>
              <a:ext uri="{FF2B5EF4-FFF2-40B4-BE49-F238E27FC236}">
                <a16:creationId xmlns:a16="http://schemas.microsoft.com/office/drawing/2014/main" id="{0A22FE86-F5F3-1D47-BCC0-5825B5B56E71}"/>
              </a:ext>
            </a:extLst>
          </p:cNvPr>
          <p:cNvSpPr/>
          <p:nvPr/>
        </p:nvSpPr>
        <p:spPr>
          <a:xfrm>
            <a:off x="957239" y="2544869"/>
            <a:ext cx="3817330" cy="2417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close up of words&#10;&#10;Description automatically generated">
            <a:extLst>
              <a:ext uri="{FF2B5EF4-FFF2-40B4-BE49-F238E27FC236}">
                <a16:creationId xmlns:a16="http://schemas.microsoft.com/office/drawing/2014/main" id="{8877671D-9990-3BD1-89DC-5914AB0F2451}"/>
              </a:ext>
            </a:extLst>
          </p:cNvPr>
          <p:cNvPicPr>
            <a:picLocks noChangeAspect="1"/>
          </p:cNvPicPr>
          <p:nvPr/>
        </p:nvPicPr>
        <p:blipFill>
          <a:blip r:embed="rId2"/>
          <a:stretch>
            <a:fillRect/>
          </a:stretch>
        </p:blipFill>
        <p:spPr>
          <a:xfrm>
            <a:off x="1068565" y="2635444"/>
            <a:ext cx="3631625" cy="2236154"/>
          </a:xfrm>
          <a:prstGeom prst="rect">
            <a:avLst/>
          </a:prstGeom>
        </p:spPr>
      </p:pic>
      <p:sp>
        <p:nvSpPr>
          <p:cNvPr id="11" name="Rectangle: Rounded Corners 10">
            <a:extLst>
              <a:ext uri="{FF2B5EF4-FFF2-40B4-BE49-F238E27FC236}">
                <a16:creationId xmlns:a16="http://schemas.microsoft.com/office/drawing/2014/main" id="{094078C6-25FC-4312-D148-1A20B9F8AA8C}"/>
              </a:ext>
            </a:extLst>
          </p:cNvPr>
          <p:cNvSpPr/>
          <p:nvPr/>
        </p:nvSpPr>
        <p:spPr>
          <a:xfrm>
            <a:off x="1068565" y="5322309"/>
            <a:ext cx="3706004" cy="107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4">
            <a:extLst>
              <a:ext uri="{FF2B5EF4-FFF2-40B4-BE49-F238E27FC236}">
                <a16:creationId xmlns:a16="http://schemas.microsoft.com/office/drawing/2014/main" id="{ABD449F7-5136-0F28-3C68-D49892DBB4A5}"/>
              </a:ext>
            </a:extLst>
          </p:cNvPr>
          <p:cNvSpPr>
            <a:spLocks noChangeArrowheads="1"/>
          </p:cNvSpPr>
          <p:nvPr/>
        </p:nvSpPr>
        <p:spPr bwMode="auto">
          <a:xfrm>
            <a:off x="1315961" y="5470945"/>
            <a:ext cx="3240824" cy="781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defTabSz="950976" eaLnBrk="0" fontAlgn="base" hangingPunct="0">
              <a:spcBef>
                <a:spcPct val="0"/>
              </a:spcBef>
              <a:spcAft>
                <a:spcPts val="600"/>
              </a:spcAft>
            </a:pPr>
            <a:r>
              <a:rPr lang="en-US" altLang="en-US" sz="2080" kern="1200">
                <a:solidFill>
                  <a:schemeClr val="bg1"/>
                </a:solidFill>
                <a:latin typeface="+mn-lt"/>
                <a:ea typeface="+mn-ea"/>
                <a:cs typeface="+mn-cs"/>
              </a:rPr>
              <a:t>const int </a:t>
            </a:r>
            <a:r>
              <a:rPr lang="en-US" altLang="en-US" sz="2080" kern="1200" err="1">
                <a:solidFill>
                  <a:schemeClr val="bg1"/>
                </a:solidFill>
                <a:latin typeface="+mn-lt"/>
                <a:ea typeface="+mn-ea"/>
                <a:cs typeface="+mn-cs"/>
              </a:rPr>
              <a:t>c_var</a:t>
            </a:r>
            <a:r>
              <a:rPr lang="en-US" altLang="en-US" sz="2080" kern="1200">
                <a:solidFill>
                  <a:schemeClr val="bg1"/>
                </a:solidFill>
                <a:latin typeface="+mn-lt"/>
                <a:ea typeface="+mn-ea"/>
                <a:cs typeface="+mn-cs"/>
              </a:rPr>
              <a:t> = 20; </a:t>
            </a:r>
          </a:p>
          <a:p>
            <a:pPr defTabSz="950976" eaLnBrk="0" fontAlgn="base" hangingPunct="0">
              <a:spcBef>
                <a:spcPct val="0"/>
              </a:spcBef>
              <a:spcAft>
                <a:spcPts val="600"/>
              </a:spcAft>
            </a:pPr>
            <a:r>
              <a:rPr lang="en-US" altLang="en-US" sz="2080" kern="1200">
                <a:solidFill>
                  <a:schemeClr val="bg1"/>
                </a:solidFill>
                <a:latin typeface="+mn-lt"/>
                <a:ea typeface="+mn-ea"/>
                <a:cs typeface="+mn-cs"/>
              </a:rPr>
              <a:t>const int* const </a:t>
            </a:r>
            <a:r>
              <a:rPr lang="en-US" altLang="en-US" sz="2080" kern="1200" err="1">
                <a:solidFill>
                  <a:schemeClr val="bg1"/>
                </a:solidFill>
                <a:latin typeface="+mn-lt"/>
                <a:ea typeface="+mn-ea"/>
                <a:cs typeface="+mn-cs"/>
              </a:rPr>
              <a:t>ptr</a:t>
            </a:r>
            <a:r>
              <a:rPr lang="en-US" altLang="en-US" sz="2080" kern="1200">
                <a:solidFill>
                  <a:schemeClr val="bg1"/>
                </a:solidFill>
                <a:latin typeface="+mn-lt"/>
                <a:ea typeface="+mn-ea"/>
                <a:cs typeface="+mn-cs"/>
              </a:rPr>
              <a:t> = &amp;</a:t>
            </a:r>
            <a:r>
              <a:rPr lang="en-US" altLang="en-US" sz="2080" kern="1200" err="1">
                <a:solidFill>
                  <a:schemeClr val="bg1"/>
                </a:solidFill>
                <a:latin typeface="+mn-lt"/>
                <a:ea typeface="+mn-ea"/>
                <a:cs typeface="+mn-cs"/>
              </a:rPr>
              <a:t>c_var</a:t>
            </a:r>
            <a:r>
              <a:rPr lang="en-US" altLang="en-US" sz="2080" kern="1200">
                <a:solidFill>
                  <a:schemeClr val="bg1"/>
                </a:solidFill>
                <a:latin typeface="+mn-lt"/>
                <a:ea typeface="+mn-ea"/>
                <a:cs typeface="+mn-cs"/>
              </a:rPr>
              <a:t>; </a:t>
            </a:r>
            <a:endParaRPr kumimoji="0" lang="en-US" altLang="en-US" sz="2000" b="0" i="0" u="none" strike="noStrike" cap="none" normalizeH="0" baseline="0">
              <a:ln>
                <a:noFill/>
              </a:ln>
              <a:solidFill>
                <a:schemeClr val="bg1"/>
              </a:solidFill>
              <a:effectLst/>
            </a:endParaRPr>
          </a:p>
        </p:txBody>
      </p:sp>
      <p:sp>
        <p:nvSpPr>
          <p:cNvPr id="17" name="TextBox 16">
            <a:extLst>
              <a:ext uri="{FF2B5EF4-FFF2-40B4-BE49-F238E27FC236}">
                <a16:creationId xmlns:a16="http://schemas.microsoft.com/office/drawing/2014/main" id="{1B47FED7-559E-D687-1439-1749821D1224}"/>
              </a:ext>
            </a:extLst>
          </p:cNvPr>
          <p:cNvSpPr txBox="1"/>
          <p:nvPr/>
        </p:nvSpPr>
        <p:spPr>
          <a:xfrm>
            <a:off x="1068565" y="5027196"/>
            <a:ext cx="3631624" cy="483489"/>
          </a:xfrm>
          <a:prstGeom prst="rect">
            <a:avLst/>
          </a:prstGeom>
          <a:noFill/>
        </p:spPr>
        <p:txBody>
          <a:bodyPr wrap="square">
            <a:spAutoFit/>
          </a:bodyPr>
          <a:lstStyle/>
          <a:p>
            <a:pPr defTabSz="950976" fontAlgn="base">
              <a:spcAft>
                <a:spcPts val="600"/>
              </a:spcAft>
            </a:pPr>
            <a:r>
              <a:rPr lang="en-IN" sz="2496" b="1" kern="1200">
                <a:solidFill>
                  <a:schemeClr val="accent2"/>
                </a:solidFill>
                <a:latin typeface="Nunito" pitchFamily="2" charset="0"/>
                <a:ea typeface="+mn-ea"/>
                <a:cs typeface="+mn-cs"/>
              </a:rPr>
              <a:t>Constants</a:t>
            </a:r>
            <a:endParaRPr lang="en-IN" sz="2400" b="1" i="0">
              <a:solidFill>
                <a:schemeClr val="accent2"/>
              </a:solidFill>
              <a:effectLst/>
              <a:latin typeface="Nunito" pitchFamily="2" charset="0"/>
            </a:endParaRPr>
          </a:p>
        </p:txBody>
      </p:sp>
      <p:sp>
        <p:nvSpPr>
          <p:cNvPr id="18" name="Rectangle: Rounded Corners 17">
            <a:extLst>
              <a:ext uri="{FF2B5EF4-FFF2-40B4-BE49-F238E27FC236}">
                <a16:creationId xmlns:a16="http://schemas.microsoft.com/office/drawing/2014/main" id="{607398E7-5C8F-D2D3-EF4E-B153693822EC}"/>
              </a:ext>
            </a:extLst>
          </p:cNvPr>
          <p:cNvSpPr/>
          <p:nvPr/>
        </p:nvSpPr>
        <p:spPr>
          <a:xfrm>
            <a:off x="4774569" y="5295225"/>
            <a:ext cx="5513317" cy="1105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5">
            <a:extLst>
              <a:ext uri="{FF2B5EF4-FFF2-40B4-BE49-F238E27FC236}">
                <a16:creationId xmlns:a16="http://schemas.microsoft.com/office/drawing/2014/main" id="{F1A5790C-3292-1BBA-D1E8-BC069B838698}"/>
              </a:ext>
            </a:extLst>
          </p:cNvPr>
          <p:cNvSpPr>
            <a:spLocks noChangeArrowheads="1"/>
          </p:cNvSpPr>
          <p:nvPr/>
        </p:nvSpPr>
        <p:spPr bwMode="auto">
          <a:xfrm>
            <a:off x="5291091" y="5272428"/>
            <a:ext cx="4996795" cy="117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defTabSz="950976" eaLnBrk="0" fontAlgn="base" hangingPunct="0">
              <a:spcBef>
                <a:spcPct val="0"/>
              </a:spcBef>
              <a:spcAft>
                <a:spcPts val="600"/>
              </a:spcAft>
            </a:pPr>
            <a:r>
              <a:rPr lang="en-US" altLang="en-US" sz="2080" kern="1200" dirty="0">
                <a:solidFill>
                  <a:schemeClr val="bg1"/>
                </a:solidFill>
                <a:latin typeface="+mn-lt"/>
                <a:ea typeface="+mn-ea"/>
                <a:cs typeface="+mn-cs"/>
              </a:rPr>
              <a:t>char string[20] = {‘h’, ’e’, ‘l’, ‘l’, ‘o’, ‘\0’}; </a:t>
            </a:r>
          </a:p>
          <a:p>
            <a:pPr defTabSz="950976" eaLnBrk="0" fontAlgn="base" hangingPunct="0">
              <a:spcBef>
                <a:spcPct val="0"/>
              </a:spcBef>
              <a:spcAft>
                <a:spcPts val="600"/>
              </a:spcAft>
            </a:pPr>
            <a:r>
              <a:rPr lang="en-US" altLang="en-US" sz="2080" kern="1200" dirty="0">
                <a:solidFill>
                  <a:schemeClr val="bg1"/>
                </a:solidFill>
                <a:latin typeface="+mn-lt"/>
                <a:ea typeface="+mn-ea"/>
                <a:cs typeface="+mn-cs"/>
              </a:rPr>
              <a:t>char string[20] = “hello”; </a:t>
            </a:r>
          </a:p>
          <a:p>
            <a:pPr defTabSz="950976" eaLnBrk="0" fontAlgn="base" hangingPunct="0">
              <a:spcBef>
                <a:spcPct val="0"/>
              </a:spcBef>
              <a:spcAft>
                <a:spcPts val="600"/>
              </a:spcAft>
            </a:pPr>
            <a:r>
              <a:rPr lang="en-US" altLang="en-US" sz="2080" kern="1200" dirty="0">
                <a:solidFill>
                  <a:schemeClr val="bg1"/>
                </a:solidFill>
                <a:latin typeface="+mn-lt"/>
                <a:ea typeface="+mn-ea"/>
                <a:cs typeface="+mn-cs"/>
              </a:rPr>
              <a:t>char string [] = “hello”; </a:t>
            </a:r>
            <a:endParaRPr kumimoji="0" lang="en-US" altLang="en-US" sz="2000" b="0" i="0" u="none" strike="noStrike" cap="none" normalizeH="0" baseline="0" dirty="0">
              <a:ln>
                <a:noFill/>
              </a:ln>
              <a:solidFill>
                <a:schemeClr val="bg1"/>
              </a:solidFill>
              <a:effectLst/>
            </a:endParaRPr>
          </a:p>
        </p:txBody>
      </p:sp>
      <p:sp>
        <p:nvSpPr>
          <p:cNvPr id="20" name="TextBox 19">
            <a:extLst>
              <a:ext uri="{FF2B5EF4-FFF2-40B4-BE49-F238E27FC236}">
                <a16:creationId xmlns:a16="http://schemas.microsoft.com/office/drawing/2014/main" id="{3A40687E-9335-2501-DD6C-4FB9195F4F21}"/>
              </a:ext>
            </a:extLst>
          </p:cNvPr>
          <p:cNvSpPr txBox="1"/>
          <p:nvPr/>
        </p:nvSpPr>
        <p:spPr>
          <a:xfrm>
            <a:off x="4774568" y="4936231"/>
            <a:ext cx="3817331" cy="483489"/>
          </a:xfrm>
          <a:prstGeom prst="rect">
            <a:avLst/>
          </a:prstGeom>
          <a:noFill/>
        </p:spPr>
        <p:txBody>
          <a:bodyPr wrap="square">
            <a:spAutoFit/>
          </a:bodyPr>
          <a:lstStyle/>
          <a:p>
            <a:pPr defTabSz="950976" fontAlgn="base">
              <a:spcAft>
                <a:spcPts val="600"/>
              </a:spcAft>
            </a:pPr>
            <a:r>
              <a:rPr lang="en-IN" sz="2496" b="1" kern="1200">
                <a:solidFill>
                  <a:schemeClr val="accent2"/>
                </a:solidFill>
                <a:latin typeface="Nunito" pitchFamily="2" charset="0"/>
                <a:ea typeface="+mn-ea"/>
                <a:cs typeface="+mn-cs"/>
              </a:rPr>
              <a:t>Strings</a:t>
            </a:r>
            <a:endParaRPr lang="en-IN" sz="2400" b="1" i="0">
              <a:solidFill>
                <a:schemeClr val="accent2"/>
              </a:solidFill>
              <a:effectLst/>
              <a:latin typeface="Nunito" pitchFamily="2" charset="0"/>
            </a:endParaRPr>
          </a:p>
        </p:txBody>
      </p:sp>
      <p:sp>
        <p:nvSpPr>
          <p:cNvPr id="21" name="TextBox 20">
            <a:extLst>
              <a:ext uri="{FF2B5EF4-FFF2-40B4-BE49-F238E27FC236}">
                <a16:creationId xmlns:a16="http://schemas.microsoft.com/office/drawing/2014/main" id="{90D9CFE2-2264-74F3-1C00-3FB07C336BA3}"/>
              </a:ext>
            </a:extLst>
          </p:cNvPr>
          <p:cNvSpPr txBox="1"/>
          <p:nvPr/>
        </p:nvSpPr>
        <p:spPr>
          <a:xfrm>
            <a:off x="1034474" y="2415133"/>
            <a:ext cx="1604806" cy="483489"/>
          </a:xfrm>
          <a:prstGeom prst="rect">
            <a:avLst/>
          </a:prstGeom>
          <a:noFill/>
        </p:spPr>
        <p:txBody>
          <a:bodyPr wrap="square" rtlCol="0">
            <a:spAutoFit/>
          </a:bodyPr>
          <a:lstStyle/>
          <a:p>
            <a:pPr defTabSz="950976">
              <a:spcAft>
                <a:spcPts val="600"/>
              </a:spcAft>
            </a:pPr>
            <a:r>
              <a:rPr lang="en-IN" sz="2496" b="1" kern="1200">
                <a:solidFill>
                  <a:schemeClr val="accent2"/>
                </a:solidFill>
                <a:latin typeface="+mn-lt"/>
                <a:ea typeface="+mn-ea"/>
                <a:cs typeface="+mn-cs"/>
              </a:rPr>
              <a:t>Keywords</a:t>
            </a:r>
            <a:endParaRPr lang="en-IN" b="1">
              <a:solidFill>
                <a:schemeClr val="accent2"/>
              </a:solidFill>
            </a:endParaRPr>
          </a:p>
        </p:txBody>
      </p:sp>
      <p:pic>
        <p:nvPicPr>
          <p:cNvPr id="23" name="Picture 22" descr="A close-up of a calculator&#10;&#10;Description automatically generated">
            <a:extLst>
              <a:ext uri="{FF2B5EF4-FFF2-40B4-BE49-F238E27FC236}">
                <a16:creationId xmlns:a16="http://schemas.microsoft.com/office/drawing/2014/main" id="{94B22778-F8E1-39AA-C924-674C6A61E4B1}"/>
              </a:ext>
            </a:extLst>
          </p:cNvPr>
          <p:cNvPicPr>
            <a:picLocks noChangeAspect="1"/>
          </p:cNvPicPr>
          <p:nvPr/>
        </p:nvPicPr>
        <p:blipFill>
          <a:blip r:embed="rId3"/>
          <a:stretch>
            <a:fillRect/>
          </a:stretch>
        </p:blipFill>
        <p:spPr>
          <a:xfrm>
            <a:off x="957239" y="457200"/>
            <a:ext cx="5087383" cy="1965126"/>
          </a:xfrm>
          <a:prstGeom prst="rect">
            <a:avLst/>
          </a:prstGeom>
        </p:spPr>
      </p:pic>
      <p:pic>
        <p:nvPicPr>
          <p:cNvPr id="26" name="Picture 25" descr="A table with text on it&#10;&#10;Description automatically generated">
            <a:extLst>
              <a:ext uri="{FF2B5EF4-FFF2-40B4-BE49-F238E27FC236}">
                <a16:creationId xmlns:a16="http://schemas.microsoft.com/office/drawing/2014/main" id="{E0F45218-718C-4E93-6F37-E583AE5DD191}"/>
              </a:ext>
            </a:extLst>
          </p:cNvPr>
          <p:cNvPicPr>
            <a:picLocks noChangeAspect="1"/>
          </p:cNvPicPr>
          <p:nvPr/>
        </p:nvPicPr>
        <p:blipFill>
          <a:blip r:embed="rId4"/>
          <a:stretch>
            <a:fillRect/>
          </a:stretch>
        </p:blipFill>
        <p:spPr>
          <a:xfrm>
            <a:off x="6456611" y="528590"/>
            <a:ext cx="4778150" cy="1965126"/>
          </a:xfrm>
          <a:prstGeom prst="rect">
            <a:avLst/>
          </a:prstGeom>
        </p:spPr>
      </p:pic>
    </p:spTree>
    <p:extLst>
      <p:ext uri="{BB962C8B-B14F-4D97-AF65-F5344CB8AC3E}">
        <p14:creationId xmlns:p14="http://schemas.microsoft.com/office/powerpoint/2010/main" val="170297530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Arial" panose="020B0604020202020204" pitchFamily="34" charset="0"/>
                <a:cs typeface="Arial" panose="020B0604020202020204" pitchFamily="34" charset="0"/>
              </a:rPr>
              <a:t>Input</a:t>
            </a:r>
            <a:r>
              <a:rPr lang="en-US" sz="6000" b="1" dirty="0">
                <a:latin typeface="Arial" panose="020B0604020202020204" pitchFamily="34" charset="0"/>
                <a:cs typeface="Arial" panose="020B0604020202020204" pitchFamily="34" charset="0"/>
              </a:rPr>
              <a:t>-</a:t>
            </a:r>
            <a:r>
              <a:rPr lang="en-US" sz="6000" b="1" dirty="0">
                <a:solidFill>
                  <a:schemeClr val="accent2"/>
                </a:solidFill>
                <a:latin typeface="Arial" panose="020B0604020202020204" pitchFamily="34" charset="0"/>
                <a:cs typeface="Arial" panose="020B0604020202020204" pitchFamily="34" charset="0"/>
              </a:rPr>
              <a:t>output</a:t>
            </a:r>
            <a:r>
              <a:rPr lang="en-US" sz="6000" b="1" dirty="0">
                <a:latin typeface="Arial" panose="020B0604020202020204" pitchFamily="34" charset="0"/>
                <a:cs typeface="Arial" panose="020B0604020202020204" pitchFamily="34" charset="0"/>
              </a:rPr>
              <a:t> system calls</a:t>
            </a:r>
            <a:br>
              <a:rPr lang="en-US" sz="4000" b="1" dirty="0">
                <a:latin typeface="Arial" panose="020B0604020202020204" pitchFamily="34" charset="0"/>
                <a:cs typeface="Arial" panose="020B0604020202020204" pitchFamily="34" charset="0"/>
              </a:rPr>
            </a:br>
            <a:r>
              <a:rPr lang="en-US" sz="2800" b="1" dirty="0">
                <a:solidFill>
                  <a:schemeClr val="accent2"/>
                </a:solidFill>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Create, Open, Close, Read, Write</a:t>
            </a:r>
            <a:endParaRPr lang="en-IN" sz="2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4BF3DB-3DC7-5FC7-1FA1-92DF896DAE40}"/>
              </a:ext>
            </a:extLst>
          </p:cNvPr>
          <p:cNvSpPr txBox="1"/>
          <p:nvPr/>
        </p:nvSpPr>
        <p:spPr>
          <a:xfrm>
            <a:off x="667512" y="1695661"/>
            <a:ext cx="7266813" cy="42165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accent2"/>
                </a:solidFill>
                <a:effectLst/>
              </a:rPr>
              <a:t>Important Terminology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273239"/>
              </a:solidFill>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rgbClr val="273239"/>
                </a:solidFill>
                <a:effectLst/>
              </a:rPr>
              <a:t>File Descriptor</a:t>
            </a:r>
            <a:r>
              <a:rPr lang="en-US" altLang="en-US" sz="1200" b="1" dirty="0">
                <a:solidFill>
                  <a:srgbClr val="273239"/>
                </a:solidFill>
              </a:rPr>
              <a:t> </a:t>
            </a:r>
            <a:r>
              <a:rPr lang="en-US" altLang="en-US" sz="1200" b="1" dirty="0">
                <a:solidFill>
                  <a:srgbClr val="273239"/>
                </a:solidFill>
                <a:sym typeface="Wingdings" panose="05000000000000000000" pitchFamily="2" charset="2"/>
              </a:rPr>
              <a:t>: </a:t>
            </a:r>
            <a:r>
              <a:rPr kumimoji="0" lang="en-US" altLang="en-US" sz="1200" b="0" i="0" u="none" strike="noStrike" cap="none" normalizeH="0" baseline="0" dirty="0">
                <a:ln>
                  <a:noFill/>
                </a:ln>
                <a:solidFill>
                  <a:srgbClr val="273239"/>
                </a:solidFill>
                <a:effectLst/>
              </a:rPr>
              <a:t>The file descriptor is an integer that uniquely identifies an open file of the process.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2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rgbClr val="273239"/>
                </a:solidFill>
                <a:effectLst/>
              </a:rPr>
              <a:t>File Descriptor table: </a:t>
            </a:r>
            <a:r>
              <a:rPr kumimoji="0" lang="en-US" altLang="en-US" sz="1200" i="0" u="none" strike="noStrike" cap="none" normalizeH="0" baseline="0" dirty="0">
                <a:ln>
                  <a:noFill/>
                </a:ln>
                <a:solidFill>
                  <a:srgbClr val="273239"/>
                </a:solidFill>
                <a:effectLst/>
              </a:rPr>
              <a:t>A file </a:t>
            </a:r>
            <a:r>
              <a:rPr kumimoji="0" lang="en-US" altLang="en-US" sz="1200" b="0" i="0" u="none" strike="noStrike" cap="none" normalizeH="0" baseline="0" dirty="0">
                <a:ln>
                  <a:noFill/>
                </a:ln>
                <a:solidFill>
                  <a:srgbClr val="273239"/>
                </a:solidFill>
                <a:effectLst/>
              </a:rPr>
              <a:t>descriptor table is the collection of integer array indices that are file descriptors in which elements are pointers to file table entries. One unique file descriptors table is provided in the operating system for each process.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2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rgbClr val="273239"/>
                </a:solidFill>
                <a:effectLst/>
              </a:rPr>
              <a:t>File Table Entry:</a:t>
            </a:r>
            <a:r>
              <a:rPr kumimoji="0" lang="en-US" altLang="en-US" sz="1200" b="0" i="0" u="none" strike="noStrike" cap="none" normalizeH="0" baseline="0" dirty="0">
                <a:ln>
                  <a:noFill/>
                </a:ln>
                <a:solidFill>
                  <a:srgbClr val="273239"/>
                </a:solidFill>
                <a:effectLst/>
              </a:rPr>
              <a:t> File table entries are a structure In-memory surrogate for an open file, which is created when processing a request to open the file and these entries maintain file position.</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2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rgbClr val="273239"/>
                </a:solidFill>
                <a:effectLst/>
              </a:rPr>
              <a:t>Standard File Descriptors</a:t>
            </a:r>
            <a:r>
              <a:rPr kumimoji="0" lang="en-US" altLang="en-US" sz="1200" b="0" i="0" u="none" strike="noStrike" cap="none" normalizeH="0" baseline="0" dirty="0">
                <a:ln>
                  <a:noFill/>
                </a:ln>
                <a:solidFill>
                  <a:srgbClr val="273239"/>
                </a:solidFill>
                <a:effectLst/>
              </a:rPr>
              <a:t>: When any process starts, then that process file descriptors table’s fd(file descriptor) 0, 1, 2 open automatically, (By default) each of these 3 fd references file table entry for a file named </a:t>
            </a:r>
            <a:r>
              <a:rPr kumimoji="0" lang="en-US" altLang="en-US" sz="1200" b="1" i="0" u="none" strike="noStrike" cap="none" normalizeH="0" baseline="0" dirty="0">
                <a:ln>
                  <a:noFill/>
                </a:ln>
                <a:solidFill>
                  <a:srgbClr val="273239"/>
                </a:solidFill>
                <a:effectLst/>
              </a:rPr>
              <a:t>/dev/tty</a:t>
            </a:r>
            <a:endParaRPr kumimoji="0" lang="en-US" altLang="en-US" sz="1200" b="0" i="0" u="none" strike="noStrike" cap="none" normalizeH="0" baseline="0" dirty="0">
              <a:ln>
                <a:noFill/>
              </a:ln>
              <a:solidFill>
                <a:schemeClr val="tx1"/>
              </a:solidFill>
              <a:effectLst/>
            </a:endParaRPr>
          </a:p>
          <a:p>
            <a:pPr marL="628650" lvl="1" indent="-171450" eaLnBrk="0" fontAlgn="base" hangingPunct="0">
              <a:spcBef>
                <a:spcPct val="0"/>
              </a:spcBef>
              <a:spcAft>
                <a:spcPct val="0"/>
              </a:spcAft>
              <a:buFont typeface="Wingdings" panose="05000000000000000000" pitchFamily="2" charset="2"/>
              <a:buChar char="§"/>
            </a:pPr>
            <a:r>
              <a:rPr kumimoji="0" lang="en-US" altLang="en-US" sz="1200" b="1" i="0" u="none" strike="noStrike" cap="none" normalizeH="0" baseline="0" dirty="0">
                <a:ln>
                  <a:noFill/>
                </a:ln>
                <a:solidFill>
                  <a:srgbClr val="273239"/>
                </a:solidFill>
                <a:effectLst/>
              </a:rPr>
              <a:t>/dev/tty</a:t>
            </a:r>
            <a:r>
              <a:rPr kumimoji="0" lang="en-US" altLang="en-US" sz="1200" b="0" i="0" u="none" strike="noStrike" cap="none" normalizeH="0" baseline="0" dirty="0">
                <a:ln>
                  <a:noFill/>
                </a:ln>
                <a:solidFill>
                  <a:srgbClr val="273239"/>
                </a:solidFill>
                <a:effectLst/>
              </a:rPr>
              <a:t>: In-memory surrogate for the terminal.</a:t>
            </a:r>
            <a:endParaRPr kumimoji="0" lang="en-US" altLang="en-US" sz="1200" b="0" i="0" u="none" strike="noStrike" cap="none" normalizeH="0" baseline="0" dirty="0">
              <a:ln>
                <a:noFill/>
              </a:ln>
              <a:solidFill>
                <a:schemeClr val="tx1"/>
              </a:solidFill>
              <a:effectLst/>
            </a:endParaRPr>
          </a:p>
          <a:p>
            <a:pPr marL="628650" lvl="1" indent="-171450" eaLnBrk="0" fontAlgn="base" hangingPunct="0">
              <a:spcBef>
                <a:spcPct val="0"/>
              </a:spcBef>
              <a:spcAft>
                <a:spcPct val="0"/>
              </a:spcAft>
              <a:buFont typeface="Wingdings" panose="05000000000000000000" pitchFamily="2" charset="2"/>
              <a:buChar char="§"/>
            </a:pPr>
            <a:r>
              <a:rPr kumimoji="0" lang="en-US" altLang="en-US" sz="1200" b="1" i="0" u="none" strike="noStrike" cap="none" normalizeH="0" baseline="0" dirty="0">
                <a:ln>
                  <a:noFill/>
                </a:ln>
                <a:solidFill>
                  <a:srgbClr val="273239"/>
                </a:solidFill>
                <a:effectLst/>
              </a:rPr>
              <a:t>Terminal</a:t>
            </a:r>
            <a:r>
              <a:rPr kumimoji="0" lang="en-US" altLang="en-US" sz="1200" b="0" i="0" u="none" strike="noStrike" cap="none" normalizeH="0" baseline="0" dirty="0">
                <a:ln>
                  <a:noFill/>
                </a:ln>
                <a:solidFill>
                  <a:srgbClr val="273239"/>
                </a:solidFill>
                <a:effectLst/>
              </a:rPr>
              <a:t>: Combination keyboard/video screen.</a:t>
            </a:r>
            <a:endParaRPr lang="en-US" altLang="en-US" sz="1200" dirty="0">
              <a:solidFill>
                <a:srgbClr val="273239"/>
              </a:solidFill>
            </a:endParaRPr>
          </a:p>
          <a:p>
            <a:pPr marL="628650" lvl="1" indent="-171450" eaLnBrk="0" fontAlgn="base" hangingPunct="0">
              <a:spcBef>
                <a:spcPct val="0"/>
              </a:spcBef>
              <a:spcAft>
                <a:spcPct val="0"/>
              </a:spcAft>
              <a:buFont typeface="Wingdings" panose="05000000000000000000" pitchFamily="2" charset="2"/>
              <a:buChar char="§"/>
            </a:pPr>
            <a:r>
              <a:rPr kumimoji="0" lang="en-US" altLang="en-US" sz="1200" b="1" i="0" u="none" strike="noStrike" cap="none" normalizeH="0" baseline="0" dirty="0">
                <a:ln>
                  <a:noFill/>
                </a:ln>
                <a:solidFill>
                  <a:srgbClr val="273239"/>
                </a:solidFill>
                <a:effectLst/>
              </a:rPr>
              <a:t>Read from stdin =&gt; read from fd 0</a:t>
            </a:r>
            <a:r>
              <a:rPr kumimoji="0" lang="en-US" altLang="en-US" sz="1200" b="0" i="0" u="none" strike="noStrike" cap="none" normalizeH="0" baseline="0" dirty="0">
                <a:ln>
                  <a:noFill/>
                </a:ln>
                <a:solidFill>
                  <a:srgbClr val="273239"/>
                </a:solidFill>
                <a:effectLst/>
              </a:rPr>
              <a:t>: Whenever we write any character from the keyboard, it reads from stdin through fd 0 and saves to a file named /dev/tty.</a:t>
            </a:r>
          </a:p>
          <a:p>
            <a:pPr marL="628650" lvl="1" indent="-171450" eaLnBrk="0" fontAlgn="base" hangingPunct="0">
              <a:spcBef>
                <a:spcPct val="0"/>
              </a:spcBef>
              <a:spcAft>
                <a:spcPct val="0"/>
              </a:spcAft>
              <a:buFont typeface="Wingdings" panose="05000000000000000000" pitchFamily="2" charset="2"/>
              <a:buChar char="§"/>
            </a:pPr>
            <a:r>
              <a:rPr kumimoji="0" lang="en-US" altLang="en-US" sz="1200" b="1" i="0" u="none" strike="noStrike" cap="none" normalizeH="0" baseline="0" dirty="0">
                <a:ln>
                  <a:noFill/>
                </a:ln>
                <a:solidFill>
                  <a:srgbClr val="273239"/>
                </a:solidFill>
                <a:effectLst/>
              </a:rPr>
              <a:t>Write to </a:t>
            </a:r>
            <a:r>
              <a:rPr kumimoji="0" lang="en-US" altLang="en-US" sz="1200" b="1" i="0" u="none" strike="noStrike" cap="none" normalizeH="0" baseline="0" dirty="0" err="1">
                <a:ln>
                  <a:noFill/>
                </a:ln>
                <a:solidFill>
                  <a:srgbClr val="273239"/>
                </a:solidFill>
                <a:effectLst/>
              </a:rPr>
              <a:t>stdout</a:t>
            </a:r>
            <a:r>
              <a:rPr kumimoji="0" lang="en-US" altLang="en-US" sz="1200" b="1" i="0" u="none" strike="noStrike" cap="none" normalizeH="0" baseline="0" dirty="0">
                <a:ln>
                  <a:noFill/>
                </a:ln>
                <a:solidFill>
                  <a:srgbClr val="273239"/>
                </a:solidFill>
                <a:effectLst/>
              </a:rPr>
              <a:t> =&gt; write to fd 1</a:t>
            </a:r>
            <a:r>
              <a:rPr kumimoji="0" lang="en-US" altLang="en-US" sz="1200" b="0" i="0" u="none" strike="noStrike" cap="none" normalizeH="0" baseline="0" dirty="0">
                <a:ln>
                  <a:noFill/>
                </a:ln>
                <a:solidFill>
                  <a:srgbClr val="273239"/>
                </a:solidFill>
                <a:effectLst/>
              </a:rPr>
              <a:t>: Whenever we see any output to the video screen, it’s from the file named /dev/tty and written to </a:t>
            </a:r>
            <a:r>
              <a:rPr kumimoji="0" lang="en-US" altLang="en-US" sz="1200" b="0" i="0" u="none" strike="noStrike" cap="none" normalizeH="0" baseline="0" dirty="0" err="1">
                <a:ln>
                  <a:noFill/>
                </a:ln>
                <a:solidFill>
                  <a:srgbClr val="273239"/>
                </a:solidFill>
                <a:effectLst/>
              </a:rPr>
              <a:t>stdout</a:t>
            </a:r>
            <a:r>
              <a:rPr kumimoji="0" lang="en-US" altLang="en-US" sz="1200" b="0" i="0" u="none" strike="noStrike" cap="none" normalizeH="0" baseline="0" dirty="0">
                <a:ln>
                  <a:noFill/>
                </a:ln>
                <a:solidFill>
                  <a:srgbClr val="273239"/>
                </a:solidFill>
                <a:effectLst/>
              </a:rPr>
              <a:t> in screen through fd 1.</a:t>
            </a:r>
          </a:p>
          <a:p>
            <a:pPr marL="628650" lvl="1" indent="-171450" eaLnBrk="0" fontAlgn="base" hangingPunct="0">
              <a:spcBef>
                <a:spcPct val="0"/>
              </a:spcBef>
              <a:spcAft>
                <a:spcPct val="0"/>
              </a:spcAft>
              <a:buFont typeface="Wingdings" panose="05000000000000000000" pitchFamily="2" charset="2"/>
              <a:buChar char="§"/>
            </a:pPr>
            <a:r>
              <a:rPr kumimoji="0" lang="en-US" altLang="en-US" sz="1200" b="1" i="0" u="none" strike="noStrike" cap="none" normalizeH="0" baseline="0" dirty="0">
                <a:ln>
                  <a:noFill/>
                </a:ln>
                <a:solidFill>
                  <a:srgbClr val="273239"/>
                </a:solidFill>
                <a:effectLst/>
              </a:rPr>
              <a:t>Write to stderr =&gt; write to fd 2</a:t>
            </a:r>
            <a:r>
              <a:rPr kumimoji="0" lang="en-US" altLang="en-US" sz="1200" b="0" i="0" u="none" strike="noStrike" cap="none" normalizeH="0" baseline="0" dirty="0">
                <a:ln>
                  <a:noFill/>
                </a:ln>
                <a:solidFill>
                  <a:srgbClr val="273239"/>
                </a:solidFill>
                <a:effectLst/>
              </a:rPr>
              <a:t>: We see any error to the video screen, it is also from that file write to stderr in screen through fd 2.</a:t>
            </a:r>
          </a:p>
        </p:txBody>
      </p:sp>
      <p:pic>
        <p:nvPicPr>
          <p:cNvPr id="11" name="Picture 10">
            <a:extLst>
              <a:ext uri="{FF2B5EF4-FFF2-40B4-BE49-F238E27FC236}">
                <a16:creationId xmlns:a16="http://schemas.microsoft.com/office/drawing/2014/main" id="{7DE9296B-8674-393A-0720-06343BAB303D}"/>
              </a:ext>
            </a:extLst>
          </p:cNvPr>
          <p:cNvPicPr>
            <a:picLocks noChangeAspect="1"/>
          </p:cNvPicPr>
          <p:nvPr/>
        </p:nvPicPr>
        <p:blipFill>
          <a:blip r:embed="rId3"/>
          <a:stretch>
            <a:fillRect/>
          </a:stretch>
        </p:blipFill>
        <p:spPr>
          <a:xfrm>
            <a:off x="8052958" y="3596208"/>
            <a:ext cx="2501456" cy="2630612"/>
          </a:xfrm>
          <a:prstGeom prst="rect">
            <a:avLst/>
          </a:prstGeom>
        </p:spPr>
      </p:pic>
      <p:cxnSp>
        <p:nvCxnSpPr>
          <p:cNvPr id="13" name="Connector: Curved 12">
            <a:extLst>
              <a:ext uri="{FF2B5EF4-FFF2-40B4-BE49-F238E27FC236}">
                <a16:creationId xmlns:a16="http://schemas.microsoft.com/office/drawing/2014/main" id="{E088D7D7-2397-A321-5DEF-4790AC5EC2C5}"/>
              </a:ext>
            </a:extLst>
          </p:cNvPr>
          <p:cNvCxnSpPr>
            <a:cxnSpLocks/>
          </p:cNvCxnSpPr>
          <p:nvPr/>
        </p:nvCxnSpPr>
        <p:spPr>
          <a:xfrm flipV="1">
            <a:off x="2362200" y="2533650"/>
            <a:ext cx="6668071" cy="285750"/>
          </a:xfrm>
          <a:prstGeom prst="curvedConnector3">
            <a:avLst>
              <a:gd name="adj1" fmla="val 25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90F4A7B0-A93C-2D4E-AD66-0A240E5E4FE1}"/>
              </a:ext>
            </a:extLst>
          </p:cNvPr>
          <p:cNvCxnSpPr>
            <a:cxnSpLocks/>
          </p:cNvCxnSpPr>
          <p:nvPr/>
        </p:nvCxnSpPr>
        <p:spPr>
          <a:xfrm flipV="1">
            <a:off x="4362450" y="4400550"/>
            <a:ext cx="3642121" cy="25717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8186BE3-7236-BBE2-411C-D029C4CDF242}"/>
              </a:ext>
            </a:extLst>
          </p:cNvPr>
          <p:cNvPicPr>
            <a:picLocks noChangeAspect="1"/>
          </p:cNvPicPr>
          <p:nvPr/>
        </p:nvPicPr>
        <p:blipFill>
          <a:blip r:embed="rId4"/>
          <a:stretch>
            <a:fillRect/>
          </a:stretch>
        </p:blipFill>
        <p:spPr>
          <a:xfrm>
            <a:off x="9030271" y="1825414"/>
            <a:ext cx="2492693" cy="2238375"/>
          </a:xfrm>
          <a:prstGeom prst="rect">
            <a:avLst/>
          </a:prstGeom>
        </p:spPr>
      </p:pic>
    </p:spTree>
    <p:extLst>
      <p:ext uri="{BB962C8B-B14F-4D97-AF65-F5344CB8AC3E}">
        <p14:creationId xmlns:p14="http://schemas.microsoft.com/office/powerpoint/2010/main" val="28409773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Arial" panose="020B0604020202020204" pitchFamily="34" charset="0"/>
                <a:cs typeface="Arial" panose="020B0604020202020204" pitchFamily="34" charset="0"/>
              </a:rPr>
              <a:t>Input-output system calls</a:t>
            </a:r>
            <a:br>
              <a:rPr lang="en-US" sz="2800" b="1" dirty="0">
                <a:solidFill>
                  <a:schemeClr val="accent2"/>
                </a:solidFill>
                <a:latin typeface="Arial" panose="020B0604020202020204" pitchFamily="34" charset="0"/>
                <a:cs typeface="Arial" panose="020B0604020202020204" pitchFamily="34" charset="0"/>
              </a:rPr>
            </a:br>
            <a:r>
              <a:rPr lang="en-US" sz="2800" b="1" dirty="0">
                <a:solidFill>
                  <a:schemeClr val="accent2"/>
                </a:solidFill>
                <a:latin typeface="Arial" panose="020B0604020202020204" pitchFamily="34" charset="0"/>
                <a:cs typeface="Arial" panose="020B0604020202020204" pitchFamily="34" charset="0"/>
              </a:rPr>
              <a:t>| Create</a:t>
            </a:r>
            <a:r>
              <a:rPr lang="en-US" sz="2000" b="1" dirty="0">
                <a:latin typeface="Arial" panose="020B0604020202020204" pitchFamily="34" charset="0"/>
                <a:cs typeface="Arial" panose="020B0604020202020204" pitchFamily="34" charset="0"/>
              </a:rPr>
              <a:t>, </a:t>
            </a:r>
            <a:r>
              <a:rPr lang="en-US" sz="2800" b="1" dirty="0">
                <a:solidFill>
                  <a:schemeClr val="accent2"/>
                </a:solidFill>
                <a:latin typeface="Arial" panose="020B0604020202020204" pitchFamily="34" charset="0"/>
                <a:cs typeface="Arial" panose="020B0604020202020204" pitchFamily="34" charset="0"/>
              </a:rPr>
              <a:t>Open</a:t>
            </a:r>
            <a:r>
              <a:rPr lang="en-US" sz="2000" b="1" dirty="0">
                <a:latin typeface="Arial" panose="020B0604020202020204" pitchFamily="34" charset="0"/>
                <a:cs typeface="Arial" panose="020B0604020202020204" pitchFamily="34" charset="0"/>
              </a:rPr>
              <a:t>, Close, Read, Write</a:t>
            </a:r>
            <a:endParaRPr lang="en-IN" sz="2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290061"/>
            <a:ext cx="3007614"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90A4ED0-7AFB-3DF4-32CF-040D82209A27}"/>
              </a:ext>
            </a:extLst>
          </p:cNvPr>
          <p:cNvSpPr txBox="1"/>
          <p:nvPr/>
        </p:nvSpPr>
        <p:spPr>
          <a:xfrm>
            <a:off x="669036" y="4185781"/>
            <a:ext cx="4645914" cy="144655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b="1" i="0" dirty="0">
                <a:solidFill>
                  <a:schemeClr val="accent2"/>
                </a:solidFill>
                <a:effectLst/>
              </a:rPr>
              <a:t>How C create() works in OS</a:t>
            </a:r>
          </a:p>
          <a:p>
            <a:pPr marL="285750" indent="-285750" algn="l" fontAlgn="base">
              <a:buFont typeface="Wingdings" panose="05000000000000000000" pitchFamily="2" charset="2"/>
              <a:buChar char="§"/>
            </a:pPr>
            <a:r>
              <a:rPr lang="en-US" sz="1400" b="0" i="0" dirty="0">
                <a:solidFill>
                  <a:srgbClr val="273239"/>
                </a:solidFill>
                <a:effectLst/>
              </a:rPr>
              <a:t>Create a new empty file on the disk.</a:t>
            </a:r>
          </a:p>
          <a:p>
            <a:pPr marL="285750" indent="-285750" algn="l" fontAlgn="base">
              <a:buFont typeface="Wingdings" panose="05000000000000000000" pitchFamily="2" charset="2"/>
              <a:buChar char="§"/>
            </a:pPr>
            <a:r>
              <a:rPr lang="en-US" sz="1400" b="0" i="0" dirty="0">
                <a:solidFill>
                  <a:srgbClr val="273239"/>
                </a:solidFill>
                <a:effectLst/>
              </a:rPr>
              <a:t>Create file table entry.</a:t>
            </a:r>
          </a:p>
          <a:p>
            <a:pPr marL="285750" indent="-285750" algn="l" fontAlgn="base">
              <a:buFont typeface="Wingdings" panose="05000000000000000000" pitchFamily="2" charset="2"/>
              <a:buChar char="§"/>
            </a:pPr>
            <a:r>
              <a:rPr lang="en-US" sz="1400" b="0" i="0" dirty="0">
                <a:solidFill>
                  <a:srgbClr val="273239"/>
                </a:solidFill>
                <a:effectLst/>
              </a:rPr>
              <a:t>Set the first unused file descriptor to point to the file table entry.</a:t>
            </a:r>
          </a:p>
          <a:p>
            <a:pPr marL="285750" indent="-285750" algn="l" fontAlgn="base">
              <a:buFont typeface="Wingdings" panose="05000000000000000000" pitchFamily="2" charset="2"/>
              <a:buChar char="§"/>
            </a:pPr>
            <a:r>
              <a:rPr lang="en-US" sz="1400" b="0" i="0" dirty="0">
                <a:solidFill>
                  <a:srgbClr val="273239"/>
                </a:solidFill>
                <a:effectLst/>
              </a:rPr>
              <a:t>Return file descriptor used, -1 upon failure.</a:t>
            </a:r>
          </a:p>
        </p:txBody>
      </p:sp>
      <p:sp>
        <p:nvSpPr>
          <p:cNvPr id="9" name="TextBox 8">
            <a:extLst>
              <a:ext uri="{FF2B5EF4-FFF2-40B4-BE49-F238E27FC236}">
                <a16:creationId xmlns:a16="http://schemas.microsoft.com/office/drawing/2014/main" id="{FBDA57CC-4E22-CFCD-6356-6962ADE3758E}"/>
              </a:ext>
            </a:extLst>
          </p:cNvPr>
          <p:cNvSpPr txBox="1"/>
          <p:nvPr/>
        </p:nvSpPr>
        <p:spPr>
          <a:xfrm>
            <a:off x="669036" y="1754346"/>
            <a:ext cx="4645914"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rPr>
              <a:t>int </a:t>
            </a:r>
            <a:r>
              <a:rPr kumimoji="0" lang="en-US" altLang="en-US" sz="2000" b="1" i="0" u="none" strike="noStrike" cap="none" normalizeH="0" baseline="0" dirty="0">
                <a:ln>
                  <a:noFill/>
                </a:ln>
                <a:solidFill>
                  <a:srgbClr val="273239"/>
                </a:solidFill>
                <a:effectLst/>
              </a:rPr>
              <a:t>create</a:t>
            </a:r>
            <a:r>
              <a:rPr kumimoji="0" lang="en-US" altLang="en-US" sz="2000" b="0" i="0" u="none" strike="noStrike" cap="none" normalizeH="0" baseline="0" dirty="0">
                <a:ln>
                  <a:noFill/>
                </a:ln>
                <a:solidFill>
                  <a:srgbClr val="273239"/>
                </a:solidFill>
                <a:effectLst/>
              </a:rPr>
              <a:t>(char *</a:t>
            </a:r>
            <a:r>
              <a:rPr kumimoji="0" lang="en-US" altLang="en-US" sz="2000" b="0" i="1" u="none" strike="noStrike" cap="none" normalizeH="0" baseline="0" dirty="0">
                <a:ln>
                  <a:noFill/>
                </a:ln>
                <a:solidFill>
                  <a:srgbClr val="273239"/>
                </a:solidFill>
                <a:effectLst/>
              </a:rPr>
              <a:t>filename</a:t>
            </a:r>
            <a:r>
              <a:rPr kumimoji="0" lang="en-US" altLang="en-US" sz="2000" b="0" i="0" u="none" strike="noStrike" cap="none" normalizeH="0" baseline="0" dirty="0">
                <a:ln>
                  <a:noFill/>
                </a:ln>
                <a:solidFill>
                  <a:srgbClr val="273239"/>
                </a:solidFill>
                <a:effectLst/>
              </a:rPr>
              <a:t>, mode_t </a:t>
            </a:r>
            <a:r>
              <a:rPr kumimoji="0" lang="en-US" altLang="en-US" sz="2000" b="0" i="1" u="none" strike="noStrike" cap="none" normalizeH="0" baseline="0" dirty="0">
                <a:ln>
                  <a:noFill/>
                </a:ln>
                <a:solidFill>
                  <a:srgbClr val="273239"/>
                </a:solidFill>
                <a:effectLst/>
              </a:rPr>
              <a:t>mode</a:t>
            </a:r>
            <a:r>
              <a:rPr kumimoji="0" lang="en-US" altLang="en-US" sz="2000" b="0" i="0" u="none" strike="noStrike" cap="none" normalizeH="0" baseline="0" dirty="0">
                <a:ln>
                  <a:noFill/>
                </a:ln>
                <a:solidFill>
                  <a:srgbClr val="273239"/>
                </a:solidFill>
                <a:effectLst/>
              </a:rPr>
              <a:t>);</a:t>
            </a:r>
            <a:r>
              <a:rPr kumimoji="0" lang="en-US" altLang="en-US" sz="2000" b="0" i="0" u="none" strike="noStrike" cap="none" normalizeH="0" baseline="0" dirty="0">
                <a:ln>
                  <a:noFill/>
                </a:ln>
                <a:solidFill>
                  <a:schemeClr val="tx1"/>
                </a:solidFill>
                <a:effectLst/>
              </a:rPr>
              <a:t> </a:t>
            </a:r>
          </a:p>
        </p:txBody>
      </p:sp>
      <p:sp>
        <p:nvSpPr>
          <p:cNvPr id="12" name="TextBox 11">
            <a:extLst>
              <a:ext uri="{FF2B5EF4-FFF2-40B4-BE49-F238E27FC236}">
                <a16:creationId xmlns:a16="http://schemas.microsoft.com/office/drawing/2014/main" id="{F7167E33-C5D5-ABCE-1AF7-7374AE8BB1C9}"/>
              </a:ext>
            </a:extLst>
          </p:cNvPr>
          <p:cNvSpPr txBox="1"/>
          <p:nvPr/>
        </p:nvSpPr>
        <p:spPr>
          <a:xfrm>
            <a:off x="669036" y="2154456"/>
            <a:ext cx="4645914" cy="20313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sz="1400" b="1" i="0" dirty="0">
                <a:solidFill>
                  <a:srgbClr val="273239"/>
                </a:solidFill>
                <a:effectLst/>
              </a:rPr>
              <a:t>Parameter</a:t>
            </a:r>
          </a:p>
          <a:p>
            <a:pPr marL="285750" indent="-285750" algn="l" fontAlgn="base">
              <a:buFont typeface="Wingdings" panose="05000000000000000000" pitchFamily="2" charset="2"/>
              <a:buChar char="§"/>
            </a:pPr>
            <a:r>
              <a:rPr lang="en-US" sz="1400" b="1" i="0" dirty="0">
                <a:solidFill>
                  <a:srgbClr val="273239"/>
                </a:solidFill>
                <a:effectLst/>
              </a:rPr>
              <a:t>filename:</a:t>
            </a:r>
            <a:r>
              <a:rPr lang="en-US" sz="1400" b="0" i="0" dirty="0">
                <a:solidFill>
                  <a:srgbClr val="273239"/>
                </a:solidFill>
                <a:effectLst/>
              </a:rPr>
              <a:t> name of the file which you want to create</a:t>
            </a:r>
          </a:p>
          <a:p>
            <a:pPr marL="285750" indent="-285750" algn="l" fontAlgn="base">
              <a:buFont typeface="Wingdings" panose="05000000000000000000" pitchFamily="2" charset="2"/>
              <a:buChar char="§"/>
            </a:pPr>
            <a:r>
              <a:rPr lang="en-US" sz="1400" b="1" i="0" dirty="0">
                <a:solidFill>
                  <a:srgbClr val="273239"/>
                </a:solidFill>
                <a:effectLst/>
              </a:rPr>
              <a:t>mode:</a:t>
            </a:r>
            <a:r>
              <a:rPr lang="en-US" sz="1400" b="0" i="0" dirty="0">
                <a:solidFill>
                  <a:srgbClr val="273239"/>
                </a:solidFill>
                <a:effectLst/>
              </a:rPr>
              <a:t> indicates permissions of the new file.</a:t>
            </a:r>
          </a:p>
          <a:p>
            <a:pPr marL="285750" indent="-285750" algn="l" fontAlgn="base">
              <a:buFont typeface="Wingdings" panose="05000000000000000000" pitchFamily="2" charset="2"/>
              <a:buChar char="§"/>
            </a:pPr>
            <a:endParaRPr lang="en-US" sz="1400" b="0" i="0" dirty="0">
              <a:solidFill>
                <a:srgbClr val="273239"/>
              </a:solidFill>
              <a:effectLst/>
            </a:endParaRPr>
          </a:p>
          <a:p>
            <a:pPr algn="l" fontAlgn="base"/>
            <a:r>
              <a:rPr lang="en-US" sz="1400" b="1" i="0" dirty="0">
                <a:solidFill>
                  <a:srgbClr val="273239"/>
                </a:solidFill>
                <a:effectLst/>
              </a:rPr>
              <a:t>Return Value</a:t>
            </a:r>
          </a:p>
          <a:p>
            <a:pPr marL="285750" indent="-285750" algn="l" fontAlgn="base">
              <a:buFont typeface="Wingdings" panose="05000000000000000000" pitchFamily="2" charset="2"/>
              <a:buChar char="§"/>
            </a:pPr>
            <a:r>
              <a:rPr lang="en-US" sz="1400" b="0" i="0" dirty="0">
                <a:solidFill>
                  <a:srgbClr val="273239"/>
                </a:solidFill>
                <a:effectLst/>
              </a:rPr>
              <a:t>return first unused file descriptor (generally 3 when first creating use in the process because 0, 1, 2 fd are reserved (</a:t>
            </a:r>
            <a:r>
              <a:rPr lang="en-US" sz="1400" b="1" i="0" dirty="0">
                <a:solidFill>
                  <a:srgbClr val="273239"/>
                </a:solidFill>
                <a:effectLst/>
              </a:rPr>
              <a:t>stdin</a:t>
            </a:r>
            <a:r>
              <a:rPr lang="en-US" sz="1400" b="0" i="0" dirty="0">
                <a:solidFill>
                  <a:srgbClr val="273239"/>
                </a:solidFill>
                <a:effectLst/>
              </a:rPr>
              <a:t>, </a:t>
            </a:r>
            <a:r>
              <a:rPr lang="en-US" sz="1400" b="1" i="0" dirty="0" err="1">
                <a:solidFill>
                  <a:srgbClr val="273239"/>
                </a:solidFill>
                <a:effectLst/>
              </a:rPr>
              <a:t>stdout</a:t>
            </a:r>
            <a:r>
              <a:rPr lang="en-US" sz="1400" b="1" i="0" dirty="0">
                <a:solidFill>
                  <a:srgbClr val="273239"/>
                </a:solidFill>
                <a:effectLst/>
              </a:rPr>
              <a:t>,</a:t>
            </a:r>
            <a:r>
              <a:rPr lang="en-US" sz="1400" b="0" i="0" dirty="0">
                <a:solidFill>
                  <a:srgbClr val="273239"/>
                </a:solidFill>
                <a:effectLst/>
              </a:rPr>
              <a:t> and </a:t>
            </a:r>
            <a:r>
              <a:rPr lang="en-US" sz="1400" b="1" i="0" dirty="0">
                <a:solidFill>
                  <a:srgbClr val="273239"/>
                </a:solidFill>
                <a:effectLst/>
              </a:rPr>
              <a:t>stderr</a:t>
            </a:r>
            <a:r>
              <a:rPr lang="en-US" sz="1400" b="0" i="0" dirty="0">
                <a:solidFill>
                  <a:srgbClr val="273239"/>
                </a:solidFill>
                <a:effectLst/>
              </a:rPr>
              <a:t>))</a:t>
            </a:r>
          </a:p>
          <a:p>
            <a:pPr marL="285750" indent="-285750" algn="l" fontAlgn="base">
              <a:buFont typeface="Wingdings" panose="05000000000000000000" pitchFamily="2" charset="2"/>
              <a:buChar char="§"/>
            </a:pPr>
            <a:r>
              <a:rPr lang="en-US" sz="1400" b="0" i="0" dirty="0">
                <a:solidFill>
                  <a:srgbClr val="273239"/>
                </a:solidFill>
                <a:effectLst/>
              </a:rPr>
              <a:t>return -1 when an error</a:t>
            </a:r>
          </a:p>
        </p:txBody>
      </p:sp>
      <p:sp>
        <p:nvSpPr>
          <p:cNvPr id="14" name="TextBox 13">
            <a:extLst>
              <a:ext uri="{FF2B5EF4-FFF2-40B4-BE49-F238E27FC236}">
                <a16:creationId xmlns:a16="http://schemas.microsoft.com/office/drawing/2014/main" id="{AF0E18E0-DEF4-BE74-2621-E006B7EDB117}"/>
              </a:ext>
            </a:extLst>
          </p:cNvPr>
          <p:cNvSpPr txBox="1"/>
          <p:nvPr/>
        </p:nvSpPr>
        <p:spPr>
          <a:xfrm rot="5400000">
            <a:off x="4207097" y="2925891"/>
            <a:ext cx="2743200" cy="400110"/>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2000" b="1" i="0" dirty="0">
                <a:solidFill>
                  <a:srgbClr val="273239"/>
                </a:solidFill>
                <a:effectLst/>
              </a:rPr>
              <a:t>&lt;unistd.h&gt; &amp; &lt;fcntl.h&gt;</a:t>
            </a:r>
            <a:endParaRPr lang="en-US" sz="2000" dirty="0"/>
          </a:p>
        </p:txBody>
      </p:sp>
      <p:sp>
        <p:nvSpPr>
          <p:cNvPr id="19" name="TextBox 18">
            <a:extLst>
              <a:ext uri="{FF2B5EF4-FFF2-40B4-BE49-F238E27FC236}">
                <a16:creationId xmlns:a16="http://schemas.microsoft.com/office/drawing/2014/main" id="{51577E9C-BC73-C4F8-BB72-58CEDD547B17}"/>
              </a:ext>
            </a:extLst>
          </p:cNvPr>
          <p:cNvSpPr txBox="1"/>
          <p:nvPr/>
        </p:nvSpPr>
        <p:spPr>
          <a:xfrm>
            <a:off x="5842445" y="1754346"/>
            <a:ext cx="5680520" cy="40011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rPr>
              <a:t>int </a:t>
            </a:r>
            <a:r>
              <a:rPr kumimoji="0" lang="en-US" altLang="en-US" sz="2000" b="1" i="0" u="none" strike="noStrike" cap="none" normalizeH="0" baseline="0" dirty="0">
                <a:ln>
                  <a:noFill/>
                </a:ln>
                <a:solidFill>
                  <a:srgbClr val="273239"/>
                </a:solidFill>
                <a:effectLst/>
              </a:rPr>
              <a:t>open </a:t>
            </a:r>
            <a:r>
              <a:rPr kumimoji="0" lang="en-US" altLang="en-US" sz="2000" b="0" i="0" u="none" strike="noStrike" cap="none" normalizeH="0" baseline="0" dirty="0">
                <a:ln>
                  <a:noFill/>
                </a:ln>
                <a:solidFill>
                  <a:srgbClr val="273239"/>
                </a:solidFill>
                <a:effectLst/>
              </a:rPr>
              <a:t>(const char* </a:t>
            </a:r>
            <a:r>
              <a:rPr kumimoji="0" lang="en-US" altLang="en-US" sz="2000" b="0" i="1" u="none" strike="noStrike" cap="none" normalizeH="0" baseline="0" dirty="0">
                <a:ln>
                  <a:noFill/>
                </a:ln>
                <a:solidFill>
                  <a:srgbClr val="273239"/>
                </a:solidFill>
                <a:effectLst/>
              </a:rPr>
              <a:t>Path</a:t>
            </a:r>
            <a:r>
              <a:rPr kumimoji="0" lang="en-US" altLang="en-US" sz="2000" b="0" i="0" u="none" strike="noStrike" cap="none" normalizeH="0" baseline="0" dirty="0">
                <a:ln>
                  <a:noFill/>
                </a:ln>
                <a:solidFill>
                  <a:srgbClr val="273239"/>
                </a:solidFill>
                <a:effectLst/>
              </a:rPr>
              <a:t>, int </a:t>
            </a:r>
            <a:r>
              <a:rPr kumimoji="0" lang="en-US" altLang="en-US" sz="2000" b="0" i="1" u="none" strike="noStrike" cap="none" normalizeH="0" baseline="0" dirty="0">
                <a:ln>
                  <a:noFill/>
                </a:ln>
                <a:solidFill>
                  <a:srgbClr val="273239"/>
                </a:solidFill>
                <a:effectLst/>
              </a:rPr>
              <a:t>flags</a:t>
            </a:r>
            <a:r>
              <a:rPr kumimoji="0" lang="en-US" altLang="en-US" sz="2000" b="0" i="0" u="none" strike="noStrike" cap="none" normalizeH="0" baseline="0" dirty="0">
                <a:ln>
                  <a:noFill/>
                </a:ln>
                <a:solidFill>
                  <a:srgbClr val="273239"/>
                </a:solidFill>
                <a:effectLst/>
              </a:rPr>
              <a:t>);</a:t>
            </a:r>
            <a:r>
              <a:rPr kumimoji="0" lang="en-US" altLang="en-US" sz="2000" b="0" i="0" u="none" strike="noStrike" cap="none" normalizeH="0" baseline="0" dirty="0">
                <a:ln>
                  <a:noFill/>
                </a:ln>
                <a:solidFill>
                  <a:schemeClr val="tx1"/>
                </a:solidFill>
                <a:effectLst/>
              </a:rPr>
              <a:t> </a:t>
            </a:r>
          </a:p>
        </p:txBody>
      </p:sp>
      <p:sp>
        <p:nvSpPr>
          <p:cNvPr id="21" name="TextBox 20">
            <a:extLst>
              <a:ext uri="{FF2B5EF4-FFF2-40B4-BE49-F238E27FC236}">
                <a16:creationId xmlns:a16="http://schemas.microsoft.com/office/drawing/2014/main" id="{95B57189-F8CC-7991-1DFA-ECBE09C47AE1}"/>
              </a:ext>
            </a:extLst>
          </p:cNvPr>
          <p:cNvSpPr txBox="1"/>
          <p:nvPr/>
        </p:nvSpPr>
        <p:spPr>
          <a:xfrm>
            <a:off x="5842445" y="2154456"/>
            <a:ext cx="5680519" cy="160043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sz="1400" b="1" i="0" dirty="0">
                <a:solidFill>
                  <a:srgbClr val="273239"/>
                </a:solidFill>
                <a:effectLst/>
              </a:rPr>
              <a:t>Parameters</a:t>
            </a:r>
          </a:p>
          <a:p>
            <a:pPr algn="l" fontAlgn="base">
              <a:buFont typeface="Arial" panose="020B0604020202020204" pitchFamily="34" charset="0"/>
              <a:buChar char="•"/>
            </a:pPr>
            <a:r>
              <a:rPr lang="en-US" sz="1400" b="1" i="0" dirty="0">
                <a:solidFill>
                  <a:srgbClr val="273239"/>
                </a:solidFill>
                <a:effectLst/>
              </a:rPr>
              <a:t>Path:</a:t>
            </a:r>
            <a:r>
              <a:rPr lang="en-US" sz="1400" b="0" i="0" dirty="0">
                <a:solidFill>
                  <a:srgbClr val="273239"/>
                </a:solidFill>
                <a:effectLst/>
              </a:rPr>
              <a:t> Path to the file which we want to open. </a:t>
            </a:r>
          </a:p>
          <a:p>
            <a:pPr algn="l" fontAlgn="base">
              <a:buFont typeface="Arial" panose="020B0604020202020204" pitchFamily="34" charset="0"/>
              <a:buChar char="•"/>
            </a:pPr>
            <a:r>
              <a:rPr lang="en-US" sz="1400" b="1" i="0" dirty="0">
                <a:solidFill>
                  <a:srgbClr val="273239"/>
                </a:solidFill>
                <a:effectLst/>
              </a:rPr>
              <a:t>flags: </a:t>
            </a:r>
            <a:r>
              <a:rPr lang="en-US" sz="1400" b="0" i="0" dirty="0">
                <a:solidFill>
                  <a:srgbClr val="273239"/>
                </a:solidFill>
                <a:effectLst/>
              </a:rPr>
              <a:t>specify how you want to open the file.</a:t>
            </a:r>
          </a:p>
          <a:p>
            <a:pPr algn="l" fontAlgn="base">
              <a:buFont typeface="Arial" panose="020B0604020202020204" pitchFamily="34" charset="0"/>
              <a:buChar char="•"/>
            </a:pPr>
            <a:endParaRPr lang="en-US" sz="1400" b="0" i="0" dirty="0">
              <a:solidFill>
                <a:srgbClr val="273239"/>
              </a:solidFill>
              <a:effectLst/>
            </a:endParaRPr>
          </a:p>
          <a:p>
            <a:pPr algn="l" fontAlgn="base"/>
            <a:r>
              <a:rPr lang="en-US" sz="1400" b="1" i="0" dirty="0">
                <a:solidFill>
                  <a:srgbClr val="273239"/>
                </a:solidFill>
                <a:effectLst/>
              </a:rPr>
              <a:t>Return Value</a:t>
            </a:r>
          </a:p>
          <a:p>
            <a:pPr marL="285750" indent="-285750" algn="l" fontAlgn="base">
              <a:buFont typeface="Wingdings" panose="05000000000000000000" pitchFamily="2" charset="2"/>
              <a:buChar char="§"/>
            </a:pPr>
            <a:r>
              <a:rPr lang="en-US" sz="1400" b="0" i="0" dirty="0">
                <a:solidFill>
                  <a:srgbClr val="273239"/>
                </a:solidFill>
                <a:effectLst/>
              </a:rPr>
              <a:t>return first unused file descriptor</a:t>
            </a:r>
          </a:p>
          <a:p>
            <a:pPr marL="285750" indent="-285750" algn="l" fontAlgn="base">
              <a:buFont typeface="Wingdings" panose="05000000000000000000" pitchFamily="2" charset="2"/>
              <a:buChar char="§"/>
            </a:pPr>
            <a:r>
              <a:rPr lang="en-US" sz="1400" b="0" i="0" dirty="0">
                <a:solidFill>
                  <a:srgbClr val="273239"/>
                </a:solidFill>
                <a:effectLst/>
              </a:rPr>
              <a:t>return -1 when an error</a:t>
            </a:r>
          </a:p>
        </p:txBody>
      </p:sp>
      <p:sp>
        <p:nvSpPr>
          <p:cNvPr id="24" name="TextBox 23">
            <a:extLst>
              <a:ext uri="{FF2B5EF4-FFF2-40B4-BE49-F238E27FC236}">
                <a16:creationId xmlns:a16="http://schemas.microsoft.com/office/drawing/2014/main" id="{0DF3C8ED-9CE5-368F-2C48-EA356A01ED75}"/>
              </a:ext>
            </a:extLst>
          </p:cNvPr>
          <p:cNvSpPr txBox="1"/>
          <p:nvPr/>
        </p:nvSpPr>
        <p:spPr>
          <a:xfrm>
            <a:off x="5842444" y="3754894"/>
            <a:ext cx="5680519" cy="123110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b="1" dirty="0">
                <a:solidFill>
                  <a:schemeClr val="accent2"/>
                </a:solidFill>
              </a:rPr>
              <a:t>How C open() works in OS</a:t>
            </a:r>
          </a:p>
          <a:p>
            <a:pPr marL="285750" indent="-285750" algn="l" fontAlgn="base">
              <a:buFont typeface="Wingdings" panose="05000000000000000000" pitchFamily="2" charset="2"/>
              <a:buChar char="§"/>
            </a:pPr>
            <a:r>
              <a:rPr lang="en-US" sz="1400" b="0" i="0" dirty="0">
                <a:solidFill>
                  <a:srgbClr val="273239"/>
                </a:solidFill>
                <a:effectLst/>
              </a:rPr>
              <a:t>Find the existing file on the disk.</a:t>
            </a:r>
          </a:p>
          <a:p>
            <a:pPr marL="285750" indent="-285750" algn="l" fontAlgn="base">
              <a:buFont typeface="Wingdings" panose="05000000000000000000" pitchFamily="2" charset="2"/>
              <a:buChar char="§"/>
            </a:pPr>
            <a:r>
              <a:rPr lang="en-US" sz="1400" b="0" i="0" dirty="0">
                <a:solidFill>
                  <a:srgbClr val="273239"/>
                </a:solidFill>
                <a:effectLst/>
              </a:rPr>
              <a:t>Create file table entry.</a:t>
            </a:r>
          </a:p>
          <a:p>
            <a:pPr marL="285750" indent="-285750" algn="l" fontAlgn="base">
              <a:buFont typeface="Wingdings" panose="05000000000000000000" pitchFamily="2" charset="2"/>
              <a:buChar char="§"/>
            </a:pPr>
            <a:r>
              <a:rPr lang="en-US" sz="1400" b="0" i="0" dirty="0">
                <a:solidFill>
                  <a:srgbClr val="273239"/>
                </a:solidFill>
                <a:effectLst/>
              </a:rPr>
              <a:t>Set the first unused file descriptor to point to the file table entry.</a:t>
            </a:r>
          </a:p>
          <a:p>
            <a:pPr marL="285750" indent="-285750" algn="l" fontAlgn="base">
              <a:buFont typeface="Wingdings" panose="05000000000000000000" pitchFamily="2" charset="2"/>
              <a:buChar char="§"/>
            </a:pPr>
            <a:r>
              <a:rPr lang="en-US" sz="1400" b="0" i="0" dirty="0">
                <a:solidFill>
                  <a:srgbClr val="273239"/>
                </a:solidFill>
                <a:effectLst/>
              </a:rPr>
              <a:t>Return file descriptor used, -1 upon failure.</a:t>
            </a:r>
          </a:p>
        </p:txBody>
      </p:sp>
      <p:sp>
        <p:nvSpPr>
          <p:cNvPr id="26" name="TextBox 25">
            <a:extLst>
              <a:ext uri="{FF2B5EF4-FFF2-40B4-BE49-F238E27FC236}">
                <a16:creationId xmlns:a16="http://schemas.microsoft.com/office/drawing/2014/main" id="{7C8B809F-808C-2863-1A2A-DCDC7C612341}"/>
              </a:ext>
            </a:extLst>
          </p:cNvPr>
          <p:cNvSpPr txBox="1"/>
          <p:nvPr/>
        </p:nvSpPr>
        <p:spPr>
          <a:xfrm>
            <a:off x="667512" y="5637261"/>
            <a:ext cx="7514463" cy="70788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600" b="1" i="0" dirty="0">
                <a:solidFill>
                  <a:schemeClr val="accent2"/>
                </a:solidFill>
                <a:effectLst/>
              </a:rPr>
              <a:t>Note:-</a:t>
            </a:r>
            <a:r>
              <a:rPr lang="en-US" sz="1200" b="1" i="0" dirty="0">
                <a:solidFill>
                  <a:srgbClr val="273239"/>
                </a:solidFill>
                <a:effectLst/>
              </a:rPr>
              <a:t> </a:t>
            </a:r>
            <a:r>
              <a:rPr lang="en-US" sz="1200" b="0" i="0" dirty="0">
                <a:solidFill>
                  <a:srgbClr val="273239"/>
                </a:solidFill>
                <a:effectLst/>
              </a:rPr>
              <a:t>when the main process is created, then fd </a:t>
            </a:r>
            <a:r>
              <a:rPr lang="en-US" sz="1200" b="1" i="0" dirty="0">
                <a:solidFill>
                  <a:srgbClr val="273239"/>
                </a:solidFill>
                <a:effectLst/>
              </a:rPr>
              <a:t>0, 1, 2</a:t>
            </a:r>
            <a:r>
              <a:rPr lang="en-US" sz="1200" b="0" i="0" dirty="0">
                <a:solidFill>
                  <a:srgbClr val="273239"/>
                </a:solidFill>
                <a:effectLst/>
              </a:rPr>
              <a:t> are already taken by </a:t>
            </a:r>
            <a:r>
              <a:rPr lang="en-US" sz="1200" b="1" i="0" dirty="0">
                <a:solidFill>
                  <a:srgbClr val="273239"/>
                </a:solidFill>
                <a:effectLst/>
              </a:rPr>
              <a:t>stdin</a:t>
            </a:r>
            <a:r>
              <a:rPr lang="en-US" sz="1200" b="0" i="0" dirty="0">
                <a:solidFill>
                  <a:srgbClr val="273239"/>
                </a:solidFill>
                <a:effectLst/>
              </a:rPr>
              <a:t>, </a:t>
            </a:r>
            <a:r>
              <a:rPr lang="en-US" sz="1200" b="1" i="0" dirty="0" err="1">
                <a:solidFill>
                  <a:srgbClr val="273239"/>
                </a:solidFill>
                <a:effectLst/>
              </a:rPr>
              <a:t>stdout</a:t>
            </a:r>
            <a:r>
              <a:rPr lang="en-US" sz="1200" b="1" i="0" dirty="0">
                <a:solidFill>
                  <a:srgbClr val="273239"/>
                </a:solidFill>
                <a:effectLst/>
              </a:rPr>
              <a:t>,</a:t>
            </a:r>
            <a:r>
              <a:rPr lang="en-US" sz="1200" b="0" i="0" dirty="0">
                <a:solidFill>
                  <a:srgbClr val="273239"/>
                </a:solidFill>
                <a:effectLst/>
              </a:rPr>
              <a:t> and </a:t>
            </a:r>
            <a:r>
              <a:rPr lang="en-US" sz="1200" b="1" i="0" dirty="0">
                <a:solidFill>
                  <a:srgbClr val="273239"/>
                </a:solidFill>
                <a:effectLst/>
              </a:rPr>
              <a:t>stderr</a:t>
            </a:r>
            <a:r>
              <a:rPr lang="en-US" sz="1200" b="0" i="0" dirty="0">
                <a:solidFill>
                  <a:srgbClr val="273239"/>
                </a:solidFill>
                <a:effectLst/>
              </a:rPr>
              <a:t>. So the first unused file descriptor is </a:t>
            </a:r>
            <a:r>
              <a:rPr lang="en-US" sz="1200" b="1" i="0" dirty="0">
                <a:solidFill>
                  <a:srgbClr val="273239"/>
                </a:solidFill>
                <a:effectLst/>
              </a:rPr>
              <a:t>3</a:t>
            </a:r>
            <a:r>
              <a:rPr lang="en-US" sz="1200" b="0" i="0" dirty="0">
                <a:solidFill>
                  <a:srgbClr val="273239"/>
                </a:solidFill>
                <a:effectLst/>
              </a:rPr>
              <a:t> in the file descriptor table. After that in close() system call is free it these </a:t>
            </a:r>
            <a:r>
              <a:rPr lang="en-US" sz="1200" b="1" i="0" dirty="0">
                <a:solidFill>
                  <a:srgbClr val="273239"/>
                </a:solidFill>
                <a:effectLst/>
              </a:rPr>
              <a:t>3</a:t>
            </a:r>
            <a:r>
              <a:rPr lang="en-US" sz="1200" b="0" i="0" dirty="0">
                <a:solidFill>
                  <a:srgbClr val="273239"/>
                </a:solidFill>
                <a:effectLst/>
              </a:rPr>
              <a:t> file descriptors and then set </a:t>
            </a:r>
            <a:r>
              <a:rPr lang="en-US" sz="1200" b="1" i="0" dirty="0">
                <a:solidFill>
                  <a:srgbClr val="273239"/>
                </a:solidFill>
                <a:effectLst/>
              </a:rPr>
              <a:t>3</a:t>
            </a:r>
            <a:r>
              <a:rPr lang="en-US" sz="1200" b="0" i="0" dirty="0">
                <a:solidFill>
                  <a:srgbClr val="273239"/>
                </a:solidFill>
                <a:effectLst/>
              </a:rPr>
              <a:t> file descriptors as </a:t>
            </a:r>
            <a:r>
              <a:rPr lang="en-US" sz="1200" b="1" i="0" dirty="0">
                <a:solidFill>
                  <a:srgbClr val="273239"/>
                </a:solidFill>
                <a:effectLst/>
              </a:rPr>
              <a:t>null</a:t>
            </a:r>
            <a:r>
              <a:rPr lang="en-US" sz="1200" b="0" i="0" dirty="0">
                <a:solidFill>
                  <a:srgbClr val="273239"/>
                </a:solidFill>
                <a:effectLst/>
              </a:rPr>
              <a:t>. So when we called the second open(), then the first unused fd is also </a:t>
            </a:r>
            <a:r>
              <a:rPr lang="en-US" sz="1200" b="1" i="0" dirty="0">
                <a:solidFill>
                  <a:srgbClr val="273239"/>
                </a:solidFill>
                <a:effectLst/>
              </a:rPr>
              <a:t>3</a:t>
            </a:r>
            <a:r>
              <a:rPr lang="en-US" sz="1200" b="0" i="0" dirty="0">
                <a:solidFill>
                  <a:srgbClr val="273239"/>
                </a:solidFill>
                <a:effectLst/>
              </a:rPr>
              <a:t>. </a:t>
            </a:r>
            <a:endParaRPr lang="en-US" sz="1200" dirty="0"/>
          </a:p>
        </p:txBody>
      </p:sp>
    </p:spTree>
    <p:extLst>
      <p:ext uri="{BB962C8B-B14F-4D97-AF65-F5344CB8AC3E}">
        <p14:creationId xmlns:p14="http://schemas.microsoft.com/office/powerpoint/2010/main" val="408158297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Arial" panose="020B0604020202020204" pitchFamily="34" charset="0"/>
                <a:cs typeface="Arial" panose="020B0604020202020204" pitchFamily="34" charset="0"/>
              </a:rPr>
              <a:t>Input-output system calls</a:t>
            </a:r>
            <a:br>
              <a:rPr lang="en-US" sz="2800" b="1" dirty="0">
                <a:solidFill>
                  <a:schemeClr val="accent2"/>
                </a:solidFill>
                <a:latin typeface="Arial" panose="020B0604020202020204" pitchFamily="34" charset="0"/>
                <a:cs typeface="Arial" panose="020B0604020202020204" pitchFamily="34" charset="0"/>
              </a:rPr>
            </a:br>
            <a:r>
              <a:rPr lang="en-US" sz="2800" b="1" dirty="0">
                <a:solidFill>
                  <a:schemeClr val="accent2"/>
                </a:solidFill>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Create, Open, </a:t>
            </a:r>
            <a:r>
              <a:rPr lang="en-US" sz="2800" b="1" dirty="0">
                <a:solidFill>
                  <a:schemeClr val="accent2"/>
                </a:solidFill>
                <a:latin typeface="Arial" panose="020B0604020202020204" pitchFamily="34" charset="0"/>
                <a:cs typeface="Arial" panose="020B0604020202020204" pitchFamily="34" charset="0"/>
              </a:rPr>
              <a:t>Close</a:t>
            </a:r>
            <a:r>
              <a:rPr lang="en-US" sz="2000" b="1" dirty="0">
                <a:latin typeface="Arial" panose="020B0604020202020204" pitchFamily="34" charset="0"/>
                <a:cs typeface="Arial" panose="020B0604020202020204" pitchFamily="34" charset="0"/>
              </a:rPr>
              <a:t>, </a:t>
            </a:r>
            <a:r>
              <a:rPr lang="en-US" sz="2800" b="1" dirty="0">
                <a:solidFill>
                  <a:schemeClr val="accent2"/>
                </a:solidFill>
                <a:latin typeface="Arial" panose="020B0604020202020204" pitchFamily="34" charset="0"/>
                <a:cs typeface="Arial" panose="020B0604020202020204" pitchFamily="34" charset="0"/>
              </a:rPr>
              <a:t>Read</a:t>
            </a:r>
            <a:r>
              <a:rPr lang="en-US" sz="2000" b="1" dirty="0">
                <a:latin typeface="Arial" panose="020B0604020202020204" pitchFamily="34" charset="0"/>
                <a:cs typeface="Arial" panose="020B0604020202020204" pitchFamily="34" charset="0"/>
              </a:rPr>
              <a:t>, Write</a:t>
            </a:r>
            <a:endParaRPr lang="en-IN" sz="2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4" y="5676722"/>
            <a:ext cx="3579114" cy="5232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IN" sz="2800" b="1" i="1" dirty="0"/>
              <a:t>H</a:t>
            </a:r>
            <a:r>
              <a:rPr lang="en-IN" sz="2800" b="1" i="1" dirty="0">
                <a:effectLst/>
              </a:rPr>
              <a:t>ands-on </a:t>
            </a:r>
            <a:r>
              <a:rPr lang="en-IN" sz="2800" b="1" i="1" dirty="0"/>
              <a:t>Example…</a:t>
            </a:r>
          </a:p>
        </p:txBody>
      </p:sp>
      <p:sp>
        <p:nvSpPr>
          <p:cNvPr id="7" name="TextBox 6">
            <a:extLst>
              <a:ext uri="{FF2B5EF4-FFF2-40B4-BE49-F238E27FC236}">
                <a16:creationId xmlns:a16="http://schemas.microsoft.com/office/drawing/2014/main" id="{AF3D0667-C761-3525-6C9A-AB19ED2C673B}"/>
              </a:ext>
            </a:extLst>
          </p:cNvPr>
          <p:cNvSpPr txBox="1"/>
          <p:nvPr/>
        </p:nvSpPr>
        <p:spPr>
          <a:xfrm>
            <a:off x="667464" y="1787009"/>
            <a:ext cx="39990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rPr>
              <a:t>int close(int fd);</a:t>
            </a:r>
            <a:r>
              <a:rPr kumimoji="0" lang="en-US" altLang="en-US" sz="2000" b="0" i="0" u="none" strike="noStrike" cap="none" normalizeH="0" baseline="0" dirty="0">
                <a:ln>
                  <a:noFill/>
                </a:ln>
                <a:solidFill>
                  <a:schemeClr val="tx1"/>
                </a:solidFill>
                <a:effectLst/>
              </a:rPr>
              <a:t> </a:t>
            </a:r>
          </a:p>
        </p:txBody>
      </p:sp>
      <p:sp>
        <p:nvSpPr>
          <p:cNvPr id="11" name="TextBox 10">
            <a:extLst>
              <a:ext uri="{FF2B5EF4-FFF2-40B4-BE49-F238E27FC236}">
                <a16:creationId xmlns:a16="http://schemas.microsoft.com/office/drawing/2014/main" id="{1458677E-3AD3-A28E-1FC9-1438D3CDF0A2}"/>
              </a:ext>
            </a:extLst>
          </p:cNvPr>
          <p:cNvSpPr txBox="1"/>
          <p:nvPr/>
        </p:nvSpPr>
        <p:spPr>
          <a:xfrm>
            <a:off x="668250" y="2187119"/>
            <a:ext cx="3999000" cy="1384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sz="1400" b="1" i="0" dirty="0">
                <a:solidFill>
                  <a:srgbClr val="273239"/>
                </a:solidFill>
                <a:effectLst/>
              </a:rPr>
              <a:t>Parameter</a:t>
            </a:r>
          </a:p>
          <a:p>
            <a:pPr marL="285750" indent="-285750" algn="l" fontAlgn="base">
              <a:buFont typeface="Wingdings" panose="05000000000000000000" pitchFamily="2" charset="2"/>
              <a:buChar char="§"/>
            </a:pPr>
            <a:r>
              <a:rPr lang="en-US" sz="1400" b="1" i="0" dirty="0">
                <a:solidFill>
                  <a:srgbClr val="273239"/>
                </a:solidFill>
                <a:effectLst/>
              </a:rPr>
              <a:t>fd: F</a:t>
            </a:r>
            <a:r>
              <a:rPr lang="en-US" sz="1400" b="0" i="0" dirty="0">
                <a:solidFill>
                  <a:srgbClr val="273239"/>
                </a:solidFill>
                <a:effectLst/>
              </a:rPr>
              <a:t>ile descriptor of the file that you want to close.</a:t>
            </a:r>
          </a:p>
          <a:p>
            <a:pPr algn="l" fontAlgn="base"/>
            <a:r>
              <a:rPr lang="en-US" sz="1400" b="1" i="0" dirty="0">
                <a:solidFill>
                  <a:srgbClr val="273239"/>
                </a:solidFill>
                <a:effectLst/>
              </a:rPr>
              <a:t>Return Value</a:t>
            </a:r>
          </a:p>
          <a:p>
            <a:pPr marL="285750" indent="-285750" algn="l" fontAlgn="base">
              <a:buFont typeface="Wingdings" panose="05000000000000000000" pitchFamily="2" charset="2"/>
              <a:buChar char="§"/>
            </a:pPr>
            <a:r>
              <a:rPr lang="en-US" sz="1400" b="1" i="0" dirty="0">
                <a:solidFill>
                  <a:srgbClr val="273239"/>
                </a:solidFill>
                <a:effectLst/>
              </a:rPr>
              <a:t>0</a:t>
            </a:r>
            <a:r>
              <a:rPr lang="en-US" sz="1400" b="0" i="0" dirty="0">
                <a:solidFill>
                  <a:srgbClr val="273239"/>
                </a:solidFill>
                <a:effectLst/>
              </a:rPr>
              <a:t> on success.</a:t>
            </a:r>
          </a:p>
          <a:p>
            <a:pPr marL="285750" indent="-285750" algn="l" fontAlgn="base">
              <a:buFont typeface="Wingdings" panose="05000000000000000000" pitchFamily="2" charset="2"/>
              <a:buChar char="§"/>
            </a:pPr>
            <a:r>
              <a:rPr lang="en-US" sz="1400" b="1" i="0" dirty="0">
                <a:solidFill>
                  <a:srgbClr val="273239"/>
                </a:solidFill>
                <a:effectLst/>
              </a:rPr>
              <a:t>-1</a:t>
            </a:r>
            <a:r>
              <a:rPr lang="en-US" sz="1400" b="0" i="0" dirty="0">
                <a:solidFill>
                  <a:srgbClr val="273239"/>
                </a:solidFill>
                <a:effectLst/>
              </a:rPr>
              <a:t> on error.</a:t>
            </a:r>
          </a:p>
        </p:txBody>
      </p:sp>
      <p:sp>
        <p:nvSpPr>
          <p:cNvPr id="13" name="TextBox 12">
            <a:extLst>
              <a:ext uri="{FF2B5EF4-FFF2-40B4-BE49-F238E27FC236}">
                <a16:creationId xmlns:a16="http://schemas.microsoft.com/office/drawing/2014/main" id="{F5F7933C-3E3F-87E2-856E-7F0FAD746DFC}"/>
              </a:ext>
            </a:extLst>
          </p:cNvPr>
          <p:cNvSpPr txBox="1"/>
          <p:nvPr/>
        </p:nvSpPr>
        <p:spPr>
          <a:xfrm>
            <a:off x="667464" y="3572114"/>
            <a:ext cx="3999000" cy="144655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b="1" i="0" dirty="0">
                <a:solidFill>
                  <a:schemeClr val="accent2"/>
                </a:solidFill>
                <a:effectLst/>
              </a:rPr>
              <a:t>How C close() works in the OS</a:t>
            </a:r>
          </a:p>
          <a:p>
            <a:pPr marL="285750" indent="-285750" algn="l" fontAlgn="base">
              <a:buFont typeface="Wingdings" panose="05000000000000000000" pitchFamily="2" charset="2"/>
              <a:buChar char="§"/>
            </a:pPr>
            <a:r>
              <a:rPr lang="en-US" sz="1400" b="0" i="0" dirty="0">
                <a:solidFill>
                  <a:srgbClr val="273239"/>
                </a:solidFill>
                <a:effectLst/>
              </a:rPr>
              <a:t>Destroy file table entry referenced by element fd of the file descriptor table</a:t>
            </a:r>
            <a:br>
              <a:rPr lang="en-US" sz="1400" b="0" i="0" dirty="0">
                <a:solidFill>
                  <a:srgbClr val="273239"/>
                </a:solidFill>
                <a:effectLst/>
              </a:rPr>
            </a:br>
            <a:r>
              <a:rPr lang="en-US" sz="1400" b="0" i="0" dirty="0">
                <a:solidFill>
                  <a:srgbClr val="273239"/>
                </a:solidFill>
                <a:effectLst/>
              </a:rPr>
              <a:t>– As long as no other process is pointing to it!</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Set element fd of file descriptor table to </a:t>
            </a:r>
            <a:r>
              <a:rPr lang="en-US" sz="1400" b="1" i="0" dirty="0">
                <a:solidFill>
                  <a:srgbClr val="273239"/>
                </a:solidFill>
                <a:effectLst/>
              </a:rPr>
              <a:t>NULL</a:t>
            </a:r>
            <a:endParaRPr lang="en-US" sz="1400" b="0" i="0" dirty="0">
              <a:solidFill>
                <a:srgbClr val="273239"/>
              </a:solidFill>
              <a:effectLst/>
            </a:endParaRPr>
          </a:p>
        </p:txBody>
      </p:sp>
      <p:sp>
        <p:nvSpPr>
          <p:cNvPr id="16" name="TextBox 15">
            <a:extLst>
              <a:ext uri="{FF2B5EF4-FFF2-40B4-BE49-F238E27FC236}">
                <a16:creationId xmlns:a16="http://schemas.microsoft.com/office/drawing/2014/main" id="{F7AD7E0A-7C62-59FC-E0CC-F7F95C97826C}"/>
              </a:ext>
            </a:extLst>
          </p:cNvPr>
          <p:cNvSpPr txBox="1"/>
          <p:nvPr/>
        </p:nvSpPr>
        <p:spPr>
          <a:xfrm>
            <a:off x="4876800" y="1787009"/>
            <a:ext cx="6096000" cy="40011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273239"/>
                </a:solidFill>
              </a:rPr>
              <a:t>size_t read (int fd, void* buf, size_t cnt); </a:t>
            </a:r>
          </a:p>
        </p:txBody>
      </p:sp>
      <p:sp>
        <p:nvSpPr>
          <p:cNvPr id="18" name="TextBox 17">
            <a:extLst>
              <a:ext uri="{FF2B5EF4-FFF2-40B4-BE49-F238E27FC236}">
                <a16:creationId xmlns:a16="http://schemas.microsoft.com/office/drawing/2014/main" id="{E4A72F1E-C5C6-A5BC-0347-CE68BFD7DDE8}"/>
              </a:ext>
            </a:extLst>
          </p:cNvPr>
          <p:cNvSpPr txBox="1"/>
          <p:nvPr/>
        </p:nvSpPr>
        <p:spPr>
          <a:xfrm>
            <a:off x="4876800" y="4433888"/>
            <a:ext cx="4772811"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fontAlgn="base"/>
            <a:r>
              <a:rPr lang="en-US" sz="1400" b="1" i="0" dirty="0">
                <a:solidFill>
                  <a:srgbClr val="273239"/>
                </a:solidFill>
                <a:effectLst/>
              </a:rPr>
              <a:t>Parameters</a:t>
            </a:r>
          </a:p>
          <a:p>
            <a:pPr marL="285750" indent="-285750" algn="l" fontAlgn="base">
              <a:buFont typeface="Wingdings" panose="05000000000000000000" pitchFamily="2" charset="2"/>
              <a:buChar char="§"/>
            </a:pPr>
            <a:r>
              <a:rPr lang="en-US" sz="1400" b="1" i="0" dirty="0">
                <a:solidFill>
                  <a:srgbClr val="273239"/>
                </a:solidFill>
                <a:effectLst/>
              </a:rPr>
              <a:t>fd:</a:t>
            </a:r>
            <a:r>
              <a:rPr lang="en-US" sz="1400" b="0" i="0" dirty="0">
                <a:solidFill>
                  <a:srgbClr val="273239"/>
                </a:solidFill>
                <a:effectLst/>
              </a:rPr>
              <a:t> file descriptor of the file from which data is to be read.</a:t>
            </a:r>
          </a:p>
          <a:p>
            <a:pPr marL="285750" indent="-285750" algn="l" fontAlgn="base">
              <a:buFont typeface="Wingdings" panose="05000000000000000000" pitchFamily="2" charset="2"/>
              <a:buChar char="§"/>
            </a:pPr>
            <a:r>
              <a:rPr lang="en-US" sz="1400" b="1" i="0" dirty="0">
                <a:solidFill>
                  <a:srgbClr val="273239"/>
                </a:solidFill>
                <a:effectLst/>
              </a:rPr>
              <a:t>buf:</a:t>
            </a:r>
            <a:r>
              <a:rPr lang="en-US" sz="1400" b="0" i="0" dirty="0">
                <a:solidFill>
                  <a:srgbClr val="273239"/>
                </a:solidFill>
                <a:effectLst/>
              </a:rPr>
              <a:t> buffer to read data from</a:t>
            </a:r>
          </a:p>
          <a:p>
            <a:pPr marL="285750" indent="-285750" algn="l" fontAlgn="base">
              <a:buFont typeface="Wingdings" panose="05000000000000000000" pitchFamily="2" charset="2"/>
              <a:buChar char="§"/>
            </a:pPr>
            <a:r>
              <a:rPr lang="en-US" sz="1400" b="1" i="0" dirty="0">
                <a:solidFill>
                  <a:srgbClr val="273239"/>
                </a:solidFill>
                <a:effectLst/>
              </a:rPr>
              <a:t>cnt:</a:t>
            </a:r>
            <a:r>
              <a:rPr lang="en-US" sz="1400" b="0" i="0" dirty="0">
                <a:solidFill>
                  <a:srgbClr val="273239"/>
                </a:solidFill>
                <a:effectLst/>
              </a:rPr>
              <a:t> length of the buffer</a:t>
            </a:r>
          </a:p>
          <a:p>
            <a:pPr marL="285750" indent="-285750" algn="l" fontAlgn="base">
              <a:buFont typeface="Wingdings" panose="05000000000000000000" pitchFamily="2" charset="2"/>
              <a:buChar char="§"/>
            </a:pPr>
            <a:endParaRPr lang="en-US" sz="1400" b="0" i="0" dirty="0">
              <a:solidFill>
                <a:srgbClr val="273239"/>
              </a:solidFill>
              <a:effectLst/>
            </a:endParaRPr>
          </a:p>
          <a:p>
            <a:pPr algn="l" fontAlgn="base"/>
            <a:r>
              <a:rPr lang="en-US" sz="1400" b="1" i="0" dirty="0">
                <a:solidFill>
                  <a:srgbClr val="273239"/>
                </a:solidFill>
                <a:effectLst/>
              </a:rPr>
              <a:t>Return Value</a:t>
            </a:r>
          </a:p>
          <a:p>
            <a:pPr marL="285750" indent="-285750" algn="l" fontAlgn="base">
              <a:buFont typeface="Wingdings" panose="05000000000000000000" pitchFamily="2" charset="2"/>
              <a:buChar char="§"/>
            </a:pPr>
            <a:r>
              <a:rPr lang="en-US" sz="1400" b="0" i="0" dirty="0">
                <a:solidFill>
                  <a:srgbClr val="273239"/>
                </a:solidFill>
                <a:effectLst/>
              </a:rPr>
              <a:t>return Number of bytes read on success</a:t>
            </a:r>
          </a:p>
          <a:p>
            <a:pPr marL="285750" indent="-285750" algn="l" fontAlgn="base">
              <a:buFont typeface="Wingdings" panose="05000000000000000000" pitchFamily="2" charset="2"/>
              <a:buChar char="§"/>
            </a:pPr>
            <a:r>
              <a:rPr lang="en-US" sz="1400" b="0" i="0" dirty="0">
                <a:solidFill>
                  <a:srgbClr val="273239"/>
                </a:solidFill>
                <a:effectLst/>
              </a:rPr>
              <a:t>return 0 on reaching the end of file</a:t>
            </a:r>
          </a:p>
          <a:p>
            <a:pPr marL="285750" indent="-285750" algn="l" fontAlgn="base">
              <a:buFont typeface="Wingdings" panose="05000000000000000000" pitchFamily="2" charset="2"/>
              <a:buChar char="§"/>
            </a:pPr>
            <a:r>
              <a:rPr lang="en-US" sz="1400" b="0" i="0" dirty="0">
                <a:solidFill>
                  <a:srgbClr val="273239"/>
                </a:solidFill>
                <a:effectLst/>
              </a:rPr>
              <a:t>return -1 on error</a:t>
            </a:r>
          </a:p>
          <a:p>
            <a:pPr marL="285750" indent="-285750" algn="l" fontAlgn="base">
              <a:buFont typeface="Wingdings" panose="05000000000000000000" pitchFamily="2" charset="2"/>
              <a:buChar char="§"/>
            </a:pPr>
            <a:r>
              <a:rPr lang="en-US" sz="1400" b="0" i="0" dirty="0">
                <a:solidFill>
                  <a:srgbClr val="273239"/>
                </a:solidFill>
                <a:effectLst/>
              </a:rPr>
              <a:t>return -1 on signal interrupt</a:t>
            </a:r>
          </a:p>
        </p:txBody>
      </p:sp>
      <p:sp>
        <p:nvSpPr>
          <p:cNvPr id="20" name="TextBox 19">
            <a:extLst>
              <a:ext uri="{FF2B5EF4-FFF2-40B4-BE49-F238E27FC236}">
                <a16:creationId xmlns:a16="http://schemas.microsoft.com/office/drawing/2014/main" id="{FC7DE91C-5CB7-5191-A55C-AF6701BFA932}"/>
              </a:ext>
            </a:extLst>
          </p:cNvPr>
          <p:cNvSpPr txBox="1"/>
          <p:nvPr/>
        </p:nvSpPr>
        <p:spPr>
          <a:xfrm>
            <a:off x="4876800" y="2187119"/>
            <a:ext cx="6096000"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fontAlgn="base"/>
            <a:r>
              <a:rPr lang="en-US" sz="1400" b="1" i="0" dirty="0">
                <a:solidFill>
                  <a:srgbClr val="273239"/>
                </a:solidFill>
                <a:effectLst/>
              </a:rPr>
              <a:t>Important Points</a:t>
            </a:r>
          </a:p>
          <a:p>
            <a:pPr marL="285750" indent="-285750" algn="l" fontAlgn="base">
              <a:buFont typeface="Wingdings" panose="05000000000000000000" pitchFamily="2" charset="2"/>
              <a:buChar char="§"/>
            </a:pPr>
            <a:r>
              <a:rPr lang="en-US" sz="1400" b="1" i="0" dirty="0">
                <a:solidFill>
                  <a:srgbClr val="273239"/>
                </a:solidFill>
                <a:effectLst/>
              </a:rPr>
              <a:t>buf</a:t>
            </a:r>
            <a:r>
              <a:rPr lang="en-US" sz="1400" b="0" i="0" dirty="0">
                <a:solidFill>
                  <a:srgbClr val="273239"/>
                </a:solidFill>
                <a:effectLst/>
              </a:rPr>
              <a:t> needs to point to a valid memory location with a length not smaller than the specified size because of overflow.</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fd</a:t>
            </a:r>
            <a:r>
              <a:rPr lang="en-US" sz="1400" b="0" i="0" dirty="0">
                <a:solidFill>
                  <a:srgbClr val="273239"/>
                </a:solidFill>
                <a:effectLst/>
              </a:rPr>
              <a:t> should be a valid file descriptor returned from open() to perform the read operation because if fd is NULL then the read should generate an error.</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cnt</a:t>
            </a:r>
            <a:r>
              <a:rPr lang="en-US" sz="1400" b="0" i="0" dirty="0">
                <a:solidFill>
                  <a:srgbClr val="273239"/>
                </a:solidFill>
                <a:effectLst/>
              </a:rPr>
              <a:t> is the requested number of bytes read, while the return value is the actual number of bytes read. Also, sometimes read system call should read fewer bytes than cnt.</a:t>
            </a:r>
          </a:p>
        </p:txBody>
      </p:sp>
    </p:spTree>
    <p:extLst>
      <p:ext uri="{BB962C8B-B14F-4D97-AF65-F5344CB8AC3E}">
        <p14:creationId xmlns:p14="http://schemas.microsoft.com/office/powerpoint/2010/main" val="27334437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Arial" panose="020B0604020202020204" pitchFamily="34" charset="0"/>
                <a:cs typeface="Arial" panose="020B0604020202020204" pitchFamily="34" charset="0"/>
              </a:rPr>
              <a:t>Input-output system calls</a:t>
            </a:r>
            <a:br>
              <a:rPr lang="en-US" sz="2800" b="1" dirty="0">
                <a:solidFill>
                  <a:schemeClr val="accent2"/>
                </a:solidFill>
                <a:latin typeface="Arial" panose="020B0604020202020204" pitchFamily="34" charset="0"/>
                <a:cs typeface="Arial" panose="020B0604020202020204" pitchFamily="34" charset="0"/>
              </a:rPr>
            </a:br>
            <a:r>
              <a:rPr lang="en-US" sz="2800" b="1" dirty="0">
                <a:solidFill>
                  <a:schemeClr val="accent2"/>
                </a:solidFill>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Create, Open, Close, Read, </a:t>
            </a:r>
            <a:r>
              <a:rPr lang="en-US" sz="2800" b="1" dirty="0">
                <a:solidFill>
                  <a:schemeClr val="accent2"/>
                </a:solidFill>
                <a:latin typeface="Arial" panose="020B0604020202020204" pitchFamily="34" charset="0"/>
                <a:cs typeface="Arial" panose="020B0604020202020204" pitchFamily="34" charset="0"/>
              </a:rPr>
              <a:t>Write</a:t>
            </a:r>
            <a:endParaRPr lang="en-IN" sz="2800" b="1" dirty="0">
              <a:solidFill>
                <a:schemeClr val="accent2"/>
              </a:solidFill>
              <a:latin typeface="Arial" panose="020B06040202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4" y="5360915"/>
            <a:ext cx="2752011"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6" name="TextBox 5">
            <a:extLst>
              <a:ext uri="{FF2B5EF4-FFF2-40B4-BE49-F238E27FC236}">
                <a16:creationId xmlns:a16="http://schemas.microsoft.com/office/drawing/2014/main" id="{4EA71BAC-C15E-3745-6D7D-FC76444A24E3}"/>
              </a:ext>
            </a:extLst>
          </p:cNvPr>
          <p:cNvSpPr txBox="1"/>
          <p:nvPr/>
        </p:nvSpPr>
        <p:spPr>
          <a:xfrm>
            <a:off x="667464" y="1871147"/>
            <a:ext cx="4667151"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rPr>
              <a:t>size_t </a:t>
            </a:r>
            <a:r>
              <a:rPr kumimoji="0" lang="en-US" altLang="en-US" sz="2000" b="1" i="0" u="none" strike="noStrike" cap="none" normalizeH="0" baseline="0" dirty="0">
                <a:ln>
                  <a:noFill/>
                </a:ln>
                <a:solidFill>
                  <a:srgbClr val="273239"/>
                </a:solidFill>
                <a:effectLst/>
              </a:rPr>
              <a:t>write </a:t>
            </a:r>
            <a:r>
              <a:rPr kumimoji="0" lang="en-US" altLang="en-US" sz="2000" b="0" i="0" u="none" strike="noStrike" cap="none" normalizeH="0" baseline="0" dirty="0">
                <a:ln>
                  <a:noFill/>
                </a:ln>
                <a:solidFill>
                  <a:srgbClr val="273239"/>
                </a:solidFill>
                <a:effectLst/>
              </a:rPr>
              <a:t>(int </a:t>
            </a:r>
            <a:r>
              <a:rPr kumimoji="0" lang="en-US" altLang="en-US" sz="2000" b="0" i="1" u="none" strike="noStrike" cap="none" normalizeH="0" baseline="0" dirty="0">
                <a:ln>
                  <a:noFill/>
                </a:ln>
                <a:solidFill>
                  <a:srgbClr val="273239"/>
                </a:solidFill>
                <a:effectLst/>
              </a:rPr>
              <a:t>fd</a:t>
            </a:r>
            <a:r>
              <a:rPr kumimoji="0" lang="en-US" altLang="en-US" sz="2000" b="0" i="0" u="none" strike="noStrike" cap="none" normalizeH="0" baseline="0" dirty="0">
                <a:ln>
                  <a:noFill/>
                </a:ln>
                <a:solidFill>
                  <a:srgbClr val="273239"/>
                </a:solidFill>
                <a:effectLst/>
              </a:rPr>
              <a:t>, void* </a:t>
            </a:r>
            <a:r>
              <a:rPr kumimoji="0" lang="en-US" altLang="en-US" sz="2000" b="0" i="1" u="none" strike="noStrike" cap="none" normalizeH="0" baseline="0" dirty="0">
                <a:ln>
                  <a:noFill/>
                </a:ln>
                <a:solidFill>
                  <a:srgbClr val="273239"/>
                </a:solidFill>
                <a:effectLst/>
              </a:rPr>
              <a:t>buf</a:t>
            </a:r>
            <a:r>
              <a:rPr kumimoji="0" lang="en-US" altLang="en-US" sz="2000" b="0" i="0" u="none" strike="noStrike" cap="none" normalizeH="0" baseline="0" dirty="0">
                <a:ln>
                  <a:noFill/>
                </a:ln>
                <a:solidFill>
                  <a:srgbClr val="273239"/>
                </a:solidFill>
                <a:effectLst/>
              </a:rPr>
              <a:t>, size_t </a:t>
            </a:r>
            <a:r>
              <a:rPr kumimoji="0" lang="en-US" altLang="en-US" sz="2000" b="0" i="1" u="none" strike="noStrike" cap="none" normalizeH="0" baseline="0" dirty="0">
                <a:ln>
                  <a:noFill/>
                </a:ln>
                <a:solidFill>
                  <a:srgbClr val="273239"/>
                </a:solidFill>
                <a:effectLst/>
              </a:rPr>
              <a:t>cnt</a:t>
            </a:r>
            <a:r>
              <a:rPr kumimoji="0" lang="en-US" altLang="en-US" sz="2000" b="0" i="0" u="none" strike="noStrike" cap="none" normalizeH="0" baseline="0" dirty="0">
                <a:ln>
                  <a:noFill/>
                </a:ln>
                <a:solidFill>
                  <a:srgbClr val="273239"/>
                </a:solidFill>
                <a:effectLst/>
              </a:rPr>
              <a:t>); </a:t>
            </a:r>
            <a:endParaRPr kumimoji="0" lang="en-US" altLang="en-US" sz="3200" b="0" i="0" u="none" strike="noStrike" cap="none" normalizeH="0" baseline="0" dirty="0">
              <a:ln>
                <a:noFill/>
              </a:ln>
              <a:solidFill>
                <a:schemeClr val="tx1"/>
              </a:solidFill>
              <a:effectLst/>
            </a:endParaRPr>
          </a:p>
        </p:txBody>
      </p:sp>
      <p:sp>
        <p:nvSpPr>
          <p:cNvPr id="9" name="TextBox 8">
            <a:extLst>
              <a:ext uri="{FF2B5EF4-FFF2-40B4-BE49-F238E27FC236}">
                <a16:creationId xmlns:a16="http://schemas.microsoft.com/office/drawing/2014/main" id="{A5EAC25A-AB03-D4BB-7B5F-0DADCB4D3FA6}"/>
              </a:ext>
            </a:extLst>
          </p:cNvPr>
          <p:cNvSpPr txBox="1"/>
          <p:nvPr/>
        </p:nvSpPr>
        <p:spPr>
          <a:xfrm>
            <a:off x="667464" y="2269173"/>
            <a:ext cx="4667151" cy="233910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sz="1700" b="1" i="0" dirty="0">
                <a:solidFill>
                  <a:srgbClr val="273239"/>
                </a:solidFill>
                <a:effectLst/>
              </a:rPr>
              <a:t>Parameters</a:t>
            </a:r>
          </a:p>
          <a:p>
            <a:pPr marL="285750" indent="-285750" algn="l" fontAlgn="base">
              <a:buFont typeface="Wingdings" panose="05000000000000000000" pitchFamily="2" charset="2"/>
              <a:buChar char="§"/>
            </a:pPr>
            <a:r>
              <a:rPr lang="en-US" sz="1400" b="1" i="0" dirty="0">
                <a:solidFill>
                  <a:srgbClr val="273239"/>
                </a:solidFill>
                <a:effectLst/>
              </a:rPr>
              <a:t>fd:</a:t>
            </a:r>
            <a:r>
              <a:rPr lang="en-US" sz="1400" b="0" i="0" dirty="0">
                <a:solidFill>
                  <a:srgbClr val="273239"/>
                </a:solidFill>
                <a:effectLst/>
              </a:rPr>
              <a:t> file descriptor</a:t>
            </a:r>
          </a:p>
          <a:p>
            <a:pPr marL="285750" indent="-285750" algn="l" fontAlgn="base">
              <a:buFont typeface="Wingdings" panose="05000000000000000000" pitchFamily="2" charset="2"/>
              <a:buChar char="§"/>
            </a:pPr>
            <a:r>
              <a:rPr lang="en-US" sz="1400" b="1" i="0" dirty="0">
                <a:solidFill>
                  <a:srgbClr val="273239"/>
                </a:solidFill>
                <a:effectLst/>
              </a:rPr>
              <a:t>buf:</a:t>
            </a:r>
            <a:r>
              <a:rPr lang="en-US" sz="1400" b="0" i="0" dirty="0">
                <a:solidFill>
                  <a:srgbClr val="273239"/>
                </a:solidFill>
                <a:effectLst/>
              </a:rPr>
              <a:t> buffer to write data to.</a:t>
            </a:r>
          </a:p>
          <a:p>
            <a:pPr marL="285750" indent="-285750" algn="l" fontAlgn="base">
              <a:buFont typeface="Wingdings" panose="05000000000000000000" pitchFamily="2" charset="2"/>
              <a:buChar char="§"/>
            </a:pPr>
            <a:r>
              <a:rPr lang="en-US" sz="1400" b="1" i="0" dirty="0">
                <a:solidFill>
                  <a:srgbClr val="273239"/>
                </a:solidFill>
                <a:effectLst/>
              </a:rPr>
              <a:t>cnt:</a:t>
            </a:r>
            <a:r>
              <a:rPr lang="en-US" sz="1400" b="0" i="0" dirty="0">
                <a:solidFill>
                  <a:srgbClr val="273239"/>
                </a:solidFill>
                <a:effectLst/>
              </a:rPr>
              <a:t> length of the buffer.</a:t>
            </a:r>
          </a:p>
          <a:p>
            <a:pPr marL="285750" indent="-285750" algn="l" fontAlgn="base">
              <a:buFont typeface="Wingdings" panose="05000000000000000000" pitchFamily="2" charset="2"/>
              <a:buChar char="§"/>
            </a:pPr>
            <a:endParaRPr lang="en-US" sz="1400" b="0" i="0" dirty="0">
              <a:solidFill>
                <a:srgbClr val="273239"/>
              </a:solidFill>
              <a:effectLst/>
            </a:endParaRPr>
          </a:p>
          <a:p>
            <a:pPr algn="l" fontAlgn="base"/>
            <a:r>
              <a:rPr lang="en-US" sz="1700" b="1" i="0" dirty="0">
                <a:solidFill>
                  <a:srgbClr val="273239"/>
                </a:solidFill>
                <a:effectLst/>
              </a:rPr>
              <a:t>Return Value</a:t>
            </a:r>
          </a:p>
          <a:p>
            <a:pPr marL="285750" indent="-285750" algn="l" fontAlgn="base">
              <a:buFont typeface="Wingdings" panose="05000000000000000000" pitchFamily="2" charset="2"/>
              <a:buChar char="§"/>
            </a:pPr>
            <a:r>
              <a:rPr lang="en-US" sz="1400" b="0" i="0" dirty="0">
                <a:solidFill>
                  <a:srgbClr val="273239"/>
                </a:solidFill>
                <a:effectLst/>
              </a:rPr>
              <a:t>returns the number of bytes written on success.</a:t>
            </a:r>
          </a:p>
          <a:p>
            <a:pPr marL="285750" indent="-285750" algn="l" fontAlgn="base">
              <a:buFont typeface="Wingdings" panose="05000000000000000000" pitchFamily="2" charset="2"/>
              <a:buChar char="§"/>
            </a:pPr>
            <a:r>
              <a:rPr lang="en-US" sz="1400" b="0" i="0" dirty="0">
                <a:solidFill>
                  <a:srgbClr val="273239"/>
                </a:solidFill>
                <a:effectLst/>
              </a:rPr>
              <a:t>return 0 on reaching the End of File.</a:t>
            </a:r>
          </a:p>
          <a:p>
            <a:pPr marL="285750" indent="-285750" algn="l" fontAlgn="base">
              <a:buFont typeface="Wingdings" panose="05000000000000000000" pitchFamily="2" charset="2"/>
              <a:buChar char="§"/>
            </a:pPr>
            <a:r>
              <a:rPr lang="en-US" sz="1400" b="0" i="0" dirty="0">
                <a:solidFill>
                  <a:srgbClr val="273239"/>
                </a:solidFill>
                <a:effectLst/>
              </a:rPr>
              <a:t>return -1 on error.</a:t>
            </a:r>
          </a:p>
          <a:p>
            <a:pPr marL="285750" indent="-285750" algn="l" fontAlgn="base">
              <a:buFont typeface="Wingdings" panose="05000000000000000000" pitchFamily="2" charset="2"/>
              <a:buChar char="§"/>
            </a:pPr>
            <a:r>
              <a:rPr lang="en-US" sz="1400" b="0" i="0" dirty="0">
                <a:solidFill>
                  <a:srgbClr val="273239"/>
                </a:solidFill>
                <a:effectLst/>
              </a:rPr>
              <a:t>return -1 on signal interrupts.</a:t>
            </a:r>
          </a:p>
        </p:txBody>
      </p:sp>
      <p:sp>
        <p:nvSpPr>
          <p:cNvPr id="12" name="TextBox 11">
            <a:extLst>
              <a:ext uri="{FF2B5EF4-FFF2-40B4-BE49-F238E27FC236}">
                <a16:creationId xmlns:a16="http://schemas.microsoft.com/office/drawing/2014/main" id="{70326225-F82E-C059-EA07-2B50A66FD8B4}"/>
              </a:ext>
            </a:extLst>
          </p:cNvPr>
          <p:cNvSpPr txBox="1"/>
          <p:nvPr/>
        </p:nvSpPr>
        <p:spPr>
          <a:xfrm>
            <a:off x="5334615" y="1866174"/>
            <a:ext cx="6188349" cy="273921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b="1" i="0" dirty="0">
                <a:solidFill>
                  <a:schemeClr val="accent2"/>
                </a:solidFill>
                <a:effectLst/>
              </a:rPr>
              <a:t>Important Points about C write</a:t>
            </a:r>
          </a:p>
          <a:p>
            <a:pPr marL="285750" indent="-285750" algn="l" fontAlgn="base">
              <a:buFont typeface="Wingdings" panose="05000000000000000000" pitchFamily="2" charset="2"/>
              <a:buChar char="§"/>
            </a:pPr>
            <a:r>
              <a:rPr lang="en-US" sz="1400" b="0" i="0" dirty="0">
                <a:solidFill>
                  <a:srgbClr val="273239"/>
                </a:solidFill>
                <a:effectLst/>
              </a:rPr>
              <a:t>The file needs to be opened for write operations</a:t>
            </a:r>
          </a:p>
          <a:p>
            <a:pPr marL="285750" indent="-285750" algn="l" fontAlgn="base">
              <a:buFont typeface="Wingdings" panose="05000000000000000000" pitchFamily="2" charset="2"/>
              <a:buChar char="§"/>
            </a:pPr>
            <a:r>
              <a:rPr lang="en-US" sz="1400" b="1" i="0" dirty="0">
                <a:solidFill>
                  <a:srgbClr val="273239"/>
                </a:solidFill>
                <a:effectLst/>
              </a:rPr>
              <a:t>buf </a:t>
            </a:r>
            <a:r>
              <a:rPr lang="en-US" sz="1400" b="0" i="0" dirty="0">
                <a:solidFill>
                  <a:srgbClr val="273239"/>
                </a:solidFill>
                <a:effectLst/>
              </a:rPr>
              <a:t>needs to be at least as long as specified by cnt because if buf size is less than the cnt then buf will lead to the overflow condition.</a:t>
            </a:r>
          </a:p>
          <a:p>
            <a:pPr marL="285750" indent="-285750" algn="l" fontAlgn="base">
              <a:buFont typeface="Wingdings" panose="05000000000000000000" pitchFamily="2" charset="2"/>
              <a:buChar char="§"/>
            </a:pPr>
            <a:r>
              <a:rPr lang="en-US" sz="1400" b="1" i="0" dirty="0">
                <a:solidFill>
                  <a:srgbClr val="273239"/>
                </a:solidFill>
                <a:effectLst/>
              </a:rPr>
              <a:t>cnt</a:t>
            </a:r>
            <a:r>
              <a:rPr lang="en-US" sz="1400" b="0" i="0" dirty="0">
                <a:solidFill>
                  <a:srgbClr val="273239"/>
                </a:solidFill>
                <a:effectLst/>
              </a:rPr>
              <a:t> is the requested number of bytes to write, while the return value is the actual number of bytes written. This happens when </a:t>
            </a:r>
            <a:r>
              <a:rPr lang="en-US" sz="1400" b="1" i="0" dirty="0">
                <a:solidFill>
                  <a:srgbClr val="273239"/>
                </a:solidFill>
                <a:effectLst/>
              </a:rPr>
              <a:t>fd</a:t>
            </a:r>
            <a:r>
              <a:rPr lang="en-US" sz="1400" b="0" i="0" dirty="0">
                <a:solidFill>
                  <a:srgbClr val="273239"/>
                </a:solidFill>
                <a:effectLst/>
              </a:rPr>
              <a:t> has a less number of bytes to write than cnt.</a:t>
            </a:r>
          </a:p>
          <a:p>
            <a:pPr marL="285750" indent="-285750" algn="l" fontAlgn="base">
              <a:buFont typeface="Wingdings" panose="05000000000000000000" pitchFamily="2" charset="2"/>
              <a:buChar char="§"/>
            </a:pPr>
            <a:r>
              <a:rPr lang="en-US" sz="1400" b="0" i="0" dirty="0">
                <a:solidFill>
                  <a:srgbClr val="273239"/>
                </a:solidFill>
                <a:effectLst/>
              </a:rPr>
              <a:t>If write() is interrupted by a signal, the effect is one of the following:</a:t>
            </a:r>
          </a:p>
          <a:p>
            <a:pPr marL="742950" lvl="1" indent="-285750" algn="l" fontAlgn="base">
              <a:buFont typeface="Arial" panose="020B0604020202020204" pitchFamily="34" charset="0"/>
              <a:buChar char="•"/>
            </a:pPr>
            <a:r>
              <a:rPr lang="en-US" sz="1400" b="0" i="0" dirty="0">
                <a:solidFill>
                  <a:srgbClr val="273239"/>
                </a:solidFill>
                <a:effectLst/>
              </a:rPr>
              <a:t>If write() has not written any data yet, it returns -1 and sets </a:t>
            </a:r>
            <a:r>
              <a:rPr lang="en-US" sz="1400" b="0" i="0" dirty="0" err="1">
                <a:solidFill>
                  <a:srgbClr val="273239"/>
                </a:solidFill>
                <a:effectLst/>
              </a:rPr>
              <a:t>errno</a:t>
            </a:r>
            <a:r>
              <a:rPr lang="en-US" sz="1400" b="0" i="0" dirty="0">
                <a:solidFill>
                  <a:srgbClr val="273239"/>
                </a:solidFill>
                <a:effectLst/>
              </a:rPr>
              <a:t> to EINTR.</a:t>
            </a:r>
          </a:p>
          <a:p>
            <a:pPr marL="742950" lvl="1" indent="-285750" algn="l" fontAlgn="base">
              <a:buFont typeface="Arial" panose="020B0604020202020204" pitchFamily="34" charset="0"/>
              <a:buChar char="•"/>
            </a:pPr>
            <a:r>
              <a:rPr lang="en-US" sz="1400" b="0" i="0" dirty="0">
                <a:solidFill>
                  <a:srgbClr val="273239"/>
                </a:solidFill>
                <a:effectLst/>
              </a:rPr>
              <a:t>If write() has successfully written some data, it returns the number of bytes it wrote before it was interrupted.</a:t>
            </a:r>
          </a:p>
        </p:txBody>
      </p:sp>
    </p:spTree>
    <p:extLst>
      <p:ext uri="{BB962C8B-B14F-4D97-AF65-F5344CB8AC3E}">
        <p14:creationId xmlns:p14="http://schemas.microsoft.com/office/powerpoint/2010/main" val="25965438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240770" y="554152"/>
            <a:ext cx="4195674"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Comment</a:t>
            </a:r>
            <a:endParaRPr lang="en-US" b="1" dirty="0"/>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4540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9" name="Rectangle 8218">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44E2B0-2D49-C0B9-955B-B590BE538A6B}"/>
              </a:ext>
            </a:extLst>
          </p:cNvPr>
          <p:cNvSpPr>
            <a:spLocks noGrp="1"/>
          </p:cNvSpPr>
          <p:nvPr>
            <p:ph type="title"/>
          </p:nvPr>
        </p:nvSpPr>
        <p:spPr>
          <a:xfrm>
            <a:off x="976544" y="373224"/>
            <a:ext cx="10171928" cy="957436"/>
          </a:xfrm>
        </p:spPr>
        <p:txBody>
          <a:bodyPr vert="horz" lIns="91440" tIns="45720" rIns="91440" bIns="45720" rtlCol="0" anchor="b">
            <a:noAutofit/>
          </a:bodyPr>
          <a:lstStyle/>
          <a:p>
            <a:r>
              <a:rPr lang="en-US" sz="6600" b="1" kern="1200" dirty="0">
                <a:solidFill>
                  <a:schemeClr val="accent6"/>
                </a:solidFill>
                <a:latin typeface="+mn-lt"/>
                <a:ea typeface="+mj-ea"/>
                <a:cs typeface="+mj-cs"/>
              </a:rPr>
              <a:t>Video </a:t>
            </a:r>
            <a:r>
              <a:rPr lang="en-US" sz="6600" b="1" dirty="0">
                <a:solidFill>
                  <a:schemeClr val="accent6"/>
                </a:solidFill>
                <a:latin typeface="+mn-lt"/>
              </a:rPr>
              <a:t>Topics</a:t>
            </a:r>
          </a:p>
        </p:txBody>
      </p:sp>
      <p:sp>
        <p:nvSpPr>
          <p:cNvPr id="8221"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3D64C5-C85D-2128-41C9-10CCE629188E}"/>
              </a:ext>
            </a:extLst>
          </p:cNvPr>
          <p:cNvSpPr txBox="1"/>
          <p:nvPr/>
        </p:nvSpPr>
        <p:spPr>
          <a:xfrm>
            <a:off x="976544" y="1330287"/>
            <a:ext cx="9879509" cy="646331"/>
          </a:xfrm>
          <a:prstGeom prst="rect">
            <a:avLst/>
          </a:prstGeom>
          <a:noFill/>
        </p:spPr>
        <p:txBody>
          <a:bodyPr wrap="square" rtlCol="0">
            <a:spAutoFit/>
          </a:bodyPr>
          <a:lstStyle/>
          <a:p>
            <a:pPr marL="285750" indent="-285750">
              <a:buFont typeface="Arial" panose="020B0604020202020204" pitchFamily="34" charset="0"/>
              <a:buChar char="•"/>
            </a:pPr>
            <a:r>
              <a:rPr lang="en-US" dirty="0"/>
              <a:t>Library? , What is library?, How to make library? User defined library?</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2130119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N</a:t>
            </a:r>
            <a:r>
              <a:rPr lang="en-US" sz="6000" b="1" dirty="0">
                <a:latin typeface="+mn-lt"/>
              </a:rPr>
              <a:t>ext slide</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Tree>
    <p:extLst>
      <p:ext uri="{BB962C8B-B14F-4D97-AF65-F5344CB8AC3E}">
        <p14:creationId xmlns:p14="http://schemas.microsoft.com/office/powerpoint/2010/main" val="17582065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V</a:t>
            </a:r>
            <a:r>
              <a:rPr lang="en-US" sz="6000" b="1" dirty="0">
                <a:latin typeface="+mn-lt"/>
              </a:rPr>
              <a:t>olatile</a:t>
            </a:r>
            <a:r>
              <a:rPr lang="en-US" sz="6000" b="1" dirty="0">
                <a:solidFill>
                  <a:schemeClr val="accent2"/>
                </a:solidFill>
                <a:latin typeface="+mn-lt"/>
              </a:rPr>
              <a:t> q</a:t>
            </a:r>
            <a:r>
              <a:rPr lang="en-US" sz="6000" b="1" dirty="0">
                <a:latin typeface="+mn-lt"/>
              </a:rPr>
              <a:t>ualifier</a:t>
            </a:r>
            <a:r>
              <a:rPr lang="en-US" sz="6000" b="1" dirty="0">
                <a:solidFill>
                  <a:schemeClr val="accent2"/>
                </a:solidFill>
                <a:latin typeface="+mn-lt"/>
              </a:rPr>
              <a:t> </a:t>
            </a:r>
            <a:r>
              <a:rPr lang="en-US" sz="6000" b="1" dirty="0">
                <a:latin typeface="+mn-lt"/>
              </a:rPr>
              <a:t>in</a:t>
            </a:r>
            <a:r>
              <a:rPr lang="en-US" sz="6000" b="1" dirty="0">
                <a:solidFill>
                  <a:schemeClr val="accent2"/>
                </a:solidFill>
                <a:latin typeface="+mn-lt"/>
              </a:rPr>
              <a:t> 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330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0" name="Freeform: Shape 103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2" name="Freeform: Shape 104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1F3AE1-A578-1E97-168A-5C799E22B6F8}"/>
              </a:ext>
            </a:extLst>
          </p:cNvPr>
          <p:cNvSpPr>
            <a:spLocks noGrp="1"/>
          </p:cNvSpPr>
          <p:nvPr>
            <p:ph type="title"/>
          </p:nvPr>
        </p:nvSpPr>
        <p:spPr>
          <a:xfrm>
            <a:off x="371094" y="1161288"/>
            <a:ext cx="3438144" cy="1239012"/>
          </a:xfrm>
        </p:spPr>
        <p:txBody>
          <a:bodyPr anchor="ctr">
            <a:normAutofit/>
          </a:bodyPr>
          <a:lstStyle/>
          <a:p>
            <a:r>
              <a:rPr lang="en-IN" sz="4000" b="1" dirty="0">
                <a:solidFill>
                  <a:schemeClr val="accent2"/>
                </a:solidFill>
                <a:latin typeface="+mn-lt"/>
              </a:rPr>
              <a:t>C</a:t>
            </a:r>
            <a:r>
              <a:rPr lang="en-IN" sz="4000" b="1" i="0" dirty="0">
                <a:effectLst/>
                <a:latin typeface="+mn-lt"/>
              </a:rPr>
              <a:t>omments in C</a:t>
            </a:r>
            <a:endParaRPr lang="en-IN" sz="4000" dirty="0">
              <a:latin typeface="+mn-lt"/>
            </a:endParaRPr>
          </a:p>
        </p:txBody>
      </p:sp>
      <p:sp>
        <p:nvSpPr>
          <p:cNvPr id="1044" name="Rectangle 104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6" name="Rectangle 10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952DF6-4B24-F977-DAB8-EF2993ABEE7F}"/>
              </a:ext>
            </a:extLst>
          </p:cNvPr>
          <p:cNvSpPr>
            <a:spLocks noGrp="1"/>
          </p:cNvSpPr>
          <p:nvPr>
            <p:ph idx="1"/>
          </p:nvPr>
        </p:nvSpPr>
        <p:spPr>
          <a:xfrm>
            <a:off x="371094" y="2718054"/>
            <a:ext cx="3438906" cy="3207258"/>
          </a:xfrm>
        </p:spPr>
        <p:txBody>
          <a:bodyPr anchor="t">
            <a:normAutofit/>
          </a:bodyPr>
          <a:lstStyle/>
          <a:p>
            <a:pPr fontAlgn="base">
              <a:buFont typeface="Arial" panose="020B0604020202020204" pitchFamily="34" charset="0"/>
              <a:buChar char="•"/>
            </a:pPr>
            <a:r>
              <a:rPr lang="en-IN" sz="1700" b="1" i="0" dirty="0">
                <a:effectLst/>
                <a:latin typeface="Nunito" pitchFamily="2" charset="0"/>
              </a:rPr>
              <a:t>Single-line comment</a:t>
            </a:r>
            <a:endParaRPr lang="en-IN" sz="1700" b="0" i="0" dirty="0">
              <a:effectLst/>
              <a:latin typeface="Nunito" pitchFamily="2" charset="0"/>
            </a:endParaRPr>
          </a:p>
          <a:p>
            <a:pPr fontAlgn="base">
              <a:buFont typeface="Arial" panose="020B0604020202020204" pitchFamily="34" charset="0"/>
              <a:buChar char="•"/>
            </a:pPr>
            <a:r>
              <a:rPr lang="en-IN" sz="1700" b="1" i="0" dirty="0">
                <a:effectLst/>
                <a:latin typeface="Nunito" pitchFamily="2" charset="0"/>
              </a:rPr>
              <a:t>Multi-line comment</a:t>
            </a:r>
            <a:endParaRPr lang="en-IN" sz="1700" b="0" i="0" dirty="0">
              <a:effectLst/>
              <a:latin typeface="Nunito" pitchFamily="2" charset="0"/>
            </a:endParaRPr>
          </a:p>
          <a:p>
            <a:endParaRPr lang="en-IN" sz="1700" dirty="0"/>
          </a:p>
        </p:txBody>
      </p:sp>
      <p:pic>
        <p:nvPicPr>
          <p:cNvPr id="1026" name="Picture 2" descr="Lightbox">
            <a:extLst>
              <a:ext uri="{FF2B5EF4-FFF2-40B4-BE49-F238E27FC236}">
                <a16:creationId xmlns:a16="http://schemas.microsoft.com/office/drawing/2014/main" id="{C31E8CA2-60F9-EC5B-979B-AEDA4C99CB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46529" y="1161288"/>
            <a:ext cx="6922008" cy="34686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1C924FD-0D6C-6E85-D401-6759D021100A}"/>
              </a:ext>
            </a:extLst>
          </p:cNvPr>
          <p:cNvSpPr/>
          <p:nvPr/>
        </p:nvSpPr>
        <p:spPr>
          <a:xfrm>
            <a:off x="395894" y="3650743"/>
            <a:ext cx="4202740" cy="320725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a:t>/* C program to illustrate use</a:t>
            </a:r>
          </a:p>
          <a:p>
            <a:r>
              <a:rPr lang="en-IN" b="1" dirty="0"/>
              <a:t> of multi-line comment */</a:t>
            </a:r>
          </a:p>
          <a:p>
            <a:r>
              <a:rPr lang="en-IN" dirty="0"/>
              <a:t>#include &lt;</a:t>
            </a:r>
            <a:r>
              <a:rPr lang="en-IN" dirty="0" err="1"/>
              <a:t>stdio.h</a:t>
            </a:r>
            <a:r>
              <a:rPr lang="en-IN" dirty="0"/>
              <a:t>&gt;</a:t>
            </a:r>
          </a:p>
          <a:p>
            <a:r>
              <a:rPr lang="en-IN" dirty="0"/>
              <a:t>int main(void)</a:t>
            </a:r>
          </a:p>
          <a:p>
            <a:r>
              <a:rPr lang="en-IN" dirty="0"/>
              <a:t>{</a:t>
            </a:r>
          </a:p>
          <a:p>
            <a:r>
              <a:rPr lang="en-IN" dirty="0"/>
              <a:t>       </a:t>
            </a:r>
            <a:r>
              <a:rPr lang="en-IN" b="1" dirty="0"/>
              <a:t>// This is a single line comment</a:t>
            </a:r>
          </a:p>
          <a:p>
            <a:r>
              <a:rPr lang="en-IN" dirty="0"/>
              <a:t>       printf(“Hello World !");</a:t>
            </a:r>
          </a:p>
          <a:p>
            <a:r>
              <a:rPr lang="en-IN" dirty="0"/>
              <a:t>       return 0;</a:t>
            </a:r>
          </a:p>
          <a:p>
            <a:r>
              <a:rPr lang="en-IN" dirty="0"/>
              <a:t>}</a:t>
            </a:r>
          </a:p>
        </p:txBody>
      </p:sp>
    </p:spTree>
    <p:extLst>
      <p:ext uri="{BB962C8B-B14F-4D97-AF65-F5344CB8AC3E}">
        <p14:creationId xmlns:p14="http://schemas.microsoft.com/office/powerpoint/2010/main" val="113082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dirty="0">
                <a:solidFill>
                  <a:schemeClr val="accent2"/>
                </a:solidFill>
                <a:latin typeface="+mj-lt"/>
                <a:ea typeface="+mj-ea"/>
                <a:cs typeface="+mj-cs"/>
              </a:rPr>
              <a:t>P</a:t>
            </a:r>
            <a:r>
              <a:rPr lang="en-US" sz="5400" b="1" kern="1200" dirty="0">
                <a:solidFill>
                  <a:schemeClr val="tx1"/>
                </a:solidFill>
                <a:latin typeface="+mj-lt"/>
                <a:ea typeface="+mj-ea"/>
                <a:cs typeface="+mj-cs"/>
              </a:rPr>
              <a:t>rogram &amp; </a:t>
            </a:r>
            <a:r>
              <a:rPr lang="en-US" sz="5400" b="1" kern="1200" dirty="0">
                <a:solidFill>
                  <a:schemeClr val="accent2"/>
                </a:solidFill>
                <a:latin typeface="+mj-lt"/>
                <a:ea typeface="+mj-ea"/>
                <a:cs typeface="+mj-cs"/>
              </a:rPr>
              <a:t>P</a:t>
            </a:r>
            <a:r>
              <a:rPr lang="en-US" sz="5400" b="1" kern="1200" dirty="0">
                <a:solidFill>
                  <a:schemeClr val="tx1"/>
                </a:solidFill>
                <a:latin typeface="+mj-lt"/>
                <a:ea typeface="+mj-ea"/>
                <a:cs typeface="+mj-cs"/>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1900" b="0" i="0" dirty="0">
              <a:effectLst/>
            </a:endParaRPr>
          </a:p>
          <a:p>
            <a:pPr marL="285750" indent="-228600">
              <a:lnSpc>
                <a:spcPct val="90000"/>
              </a:lnSpc>
              <a:spcAft>
                <a:spcPts val="600"/>
              </a:spcAft>
              <a:buFont typeface="Arial" panose="020B0604020202020204" pitchFamily="34" charset="0"/>
              <a:buChar char="•"/>
            </a:pPr>
            <a:r>
              <a:rPr lang="en-US" sz="1900" dirty="0"/>
              <a:t>A sequence or set of instructions in a programming language for a computer to execute.</a:t>
            </a:r>
          </a:p>
          <a:p>
            <a:pPr marL="285750" indent="-228600">
              <a:lnSpc>
                <a:spcPct val="90000"/>
              </a:lnSpc>
              <a:spcAft>
                <a:spcPts val="600"/>
              </a:spcAft>
              <a:buFont typeface="Arial" panose="020B0604020202020204" pitchFamily="34" charset="0"/>
              <a:buChar char="•"/>
            </a:pPr>
            <a:endParaRPr lang="en-US" sz="1900" dirty="0"/>
          </a:p>
          <a:p>
            <a:pPr marL="285750" indent="-228600">
              <a:lnSpc>
                <a:spcPct val="90000"/>
              </a:lnSpc>
              <a:spcAft>
                <a:spcPts val="600"/>
              </a:spcAft>
              <a:buFont typeface="Arial" panose="020B0604020202020204" pitchFamily="34" charset="0"/>
              <a:buChar char="•"/>
            </a:pPr>
            <a:r>
              <a:rPr lang="en-US" sz="1900" dirty="0"/>
              <a:t>Need a specific language to communicate with human or computer.</a:t>
            </a:r>
          </a:p>
          <a:p>
            <a:pPr marL="285750" indent="-228600">
              <a:lnSpc>
                <a:spcPct val="90000"/>
              </a:lnSpc>
              <a:spcAft>
                <a:spcPts val="600"/>
              </a:spcAft>
              <a:buFont typeface="Arial" panose="020B0604020202020204" pitchFamily="34" charset="0"/>
              <a:buChar char="•"/>
            </a:pPr>
            <a:endParaRPr lang="en-US" sz="1900" b="0" i="0" dirty="0">
              <a:effectLst/>
            </a:endParaRPr>
          </a:p>
          <a:p>
            <a:pPr marL="285750" indent="-228600">
              <a:lnSpc>
                <a:spcPct val="90000"/>
              </a:lnSpc>
              <a:spcAft>
                <a:spcPts val="600"/>
              </a:spcAft>
              <a:buFont typeface="Arial" panose="020B0604020202020204" pitchFamily="34" charset="0"/>
              <a:buChar char="•"/>
            </a:pPr>
            <a:r>
              <a:rPr lang="en-US" sz="1900" b="0" i="0" dirty="0">
                <a:effectLst/>
              </a:rPr>
              <a:t>A programming language is a set of instructions written in a specific language to perform a specific task. It is mainly used to develop desktop applications, operating systems, websites, mobile applications, etc.</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900" b="1" i="0" dirty="0">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spTree>
    <p:extLst>
      <p:ext uri="{BB962C8B-B14F-4D97-AF65-F5344CB8AC3E}">
        <p14:creationId xmlns:p14="http://schemas.microsoft.com/office/powerpoint/2010/main" val="1070176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A75E9-4835-30F7-9637-9355CF3F623D}"/>
              </a:ext>
            </a:extLst>
          </p:cNvPr>
          <p:cNvSpPr>
            <a:spLocks noGrp="1"/>
          </p:cNvSpPr>
          <p:nvPr>
            <p:ph type="title"/>
          </p:nvPr>
        </p:nvSpPr>
        <p:spPr>
          <a:xfrm>
            <a:off x="180977" y="675564"/>
            <a:ext cx="4145358" cy="5204085"/>
          </a:xfrm>
        </p:spPr>
        <p:txBody>
          <a:bodyPr>
            <a:normAutofit/>
          </a:bodyPr>
          <a:lstStyle/>
          <a:p>
            <a:r>
              <a:rPr lang="en-IN" sz="4000" b="1" i="0" dirty="0">
                <a:effectLst/>
              </a:rPr>
              <a:t>When &amp; Why to use </a:t>
            </a:r>
            <a:r>
              <a:rPr lang="en-IN" sz="4800" b="1" i="0" dirty="0">
                <a:solidFill>
                  <a:schemeClr val="accent2"/>
                </a:solidFill>
                <a:effectLst/>
                <a:latin typeface="+mn-lt"/>
              </a:rPr>
              <a:t>Comments</a:t>
            </a:r>
            <a:r>
              <a:rPr lang="en-IN" sz="4000" b="1" i="0" dirty="0">
                <a:effectLst/>
              </a:rPr>
              <a:t> in C programming?</a:t>
            </a:r>
            <a:endParaRPr lang="en-IN" sz="4000" dirty="0"/>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DA70255-1198-21D2-2B1C-D0D2F6C8E0BA}"/>
              </a:ext>
            </a:extLst>
          </p:cNvPr>
          <p:cNvGraphicFramePr>
            <a:graphicFrameLocks noGrp="1"/>
          </p:cNvGraphicFramePr>
          <p:nvPr>
            <p:ph idx="1"/>
            <p:extLst>
              <p:ext uri="{D42A27DB-BD31-4B8C-83A1-F6EECF244321}">
                <p14:modId xmlns:p14="http://schemas.microsoft.com/office/powerpoint/2010/main" val="982298460"/>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184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03" name="Rectangle 620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05" name="Freeform: Shape 620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07" name="Freeform: Shape 620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44E2B0-2D49-C0B9-955B-B590BE538A6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b="1" kern="1200" dirty="0">
                <a:solidFill>
                  <a:schemeClr val="tx1"/>
                </a:solidFill>
                <a:latin typeface="+mn-lt"/>
                <a:ea typeface="+mj-ea"/>
                <a:cs typeface="+mj-cs"/>
              </a:rPr>
              <a:t>Next Video: </a:t>
            </a:r>
            <a:r>
              <a:rPr lang="en-US" b="1" kern="1200" dirty="0">
                <a:solidFill>
                  <a:schemeClr val="accent2"/>
                </a:solidFill>
                <a:latin typeface="+mn-lt"/>
                <a:ea typeface="+mj-ea"/>
                <a:cs typeface="+mj-cs"/>
              </a:rPr>
              <a:t>V</a:t>
            </a:r>
            <a:r>
              <a:rPr lang="en-US" b="1" kern="1200" dirty="0">
                <a:solidFill>
                  <a:schemeClr val="tx1"/>
                </a:solidFill>
                <a:latin typeface="+mn-lt"/>
                <a:ea typeface="+mj-ea"/>
                <a:cs typeface="+mj-cs"/>
              </a:rPr>
              <a:t>ariables in C</a:t>
            </a:r>
          </a:p>
        </p:txBody>
      </p:sp>
      <p:sp>
        <p:nvSpPr>
          <p:cNvPr id="6209" name="Rectangle 620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211" name="Rectangle 621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CE624B4-FFD5-3A51-CD2E-96DDDA582099}"/>
              </a:ext>
            </a:extLst>
          </p:cNvPr>
          <p:cNvPicPr>
            <a:picLocks noChangeAspect="1"/>
          </p:cNvPicPr>
          <p:nvPr/>
        </p:nvPicPr>
        <p:blipFill>
          <a:blip r:embed="rId2"/>
          <a:stretch>
            <a:fillRect/>
          </a:stretch>
        </p:blipFill>
        <p:spPr>
          <a:xfrm>
            <a:off x="5119081" y="771988"/>
            <a:ext cx="6408836" cy="3845301"/>
          </a:xfrm>
          <a:prstGeom prst="rect">
            <a:avLst/>
          </a:prstGeom>
        </p:spPr>
      </p:pic>
    </p:spTree>
    <p:extLst>
      <p:ext uri="{BB962C8B-B14F-4D97-AF65-F5344CB8AC3E}">
        <p14:creationId xmlns:p14="http://schemas.microsoft.com/office/powerpoint/2010/main" val="1568180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5400" b="1" dirty="0"/>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6" y="2660904"/>
            <a:ext cx="4818888" cy="3547872"/>
          </a:xfrm>
        </p:spPr>
        <p:txBody>
          <a:bodyPr anchor="t">
            <a:normAutofit/>
          </a:bodyPr>
          <a:lstStyle/>
          <a:p>
            <a:pPr marL="0" indent="0">
              <a:buNone/>
            </a:pPr>
            <a:r>
              <a:rPr lang="en-IN" sz="2200"/>
              <a:t>Please Like, Subscribe and Comment.</a:t>
            </a:r>
            <a:endParaRPr lang="en-IN" sz="2200" dirty="0"/>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8101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700"/>
                                        <p:tgtEl>
                                          <p:spTgt spid="1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US" sz="6600" b="1" dirty="0">
                <a:solidFill>
                  <a:schemeClr val="accent2"/>
                </a:solidFill>
                <a:latin typeface="+mn-lt"/>
              </a:rPr>
              <a:t>V</a:t>
            </a:r>
            <a:r>
              <a:rPr lang="en-US" sz="6600" b="1" dirty="0">
                <a:latin typeface="+mn-lt"/>
              </a:rPr>
              <a:t>ariables in C </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05</a:t>
            </a:r>
            <a:endParaRPr lang="en-IN" sz="4400" b="1" dirty="0">
              <a:solidFill>
                <a:schemeClr val="bg1"/>
              </a:solidFill>
            </a:endParaRPr>
          </a:p>
        </p:txBody>
      </p:sp>
      <p:pic>
        <p:nvPicPr>
          <p:cNvPr id="5" name="Picture 4">
            <a:extLst>
              <a:ext uri="{FF2B5EF4-FFF2-40B4-BE49-F238E27FC236}">
                <a16:creationId xmlns:a16="http://schemas.microsoft.com/office/drawing/2014/main" id="{12FDE080-94EA-6F5E-FC4B-290EA4B54624}"/>
              </a:ext>
            </a:extLst>
          </p:cNvPr>
          <p:cNvPicPr>
            <a:picLocks noChangeAspect="1"/>
          </p:cNvPicPr>
          <p:nvPr/>
        </p:nvPicPr>
        <p:blipFill>
          <a:blip r:embed="rId3"/>
          <a:stretch>
            <a:fillRect/>
          </a:stretch>
        </p:blipFill>
        <p:spPr>
          <a:xfrm>
            <a:off x="838201" y="2261106"/>
            <a:ext cx="6140938" cy="4063459"/>
          </a:xfrm>
          <a:prstGeom prst="rect">
            <a:avLst/>
          </a:prstGeom>
        </p:spPr>
      </p:pic>
    </p:spTree>
    <p:extLst>
      <p:ext uri="{BB962C8B-B14F-4D97-AF65-F5344CB8AC3E}">
        <p14:creationId xmlns:p14="http://schemas.microsoft.com/office/powerpoint/2010/main" val="380119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kern="1200" dirty="0">
                <a:latin typeface="+mn-lt"/>
                <a:ea typeface="+mj-ea"/>
                <a:cs typeface="+mj-cs"/>
              </a:rPr>
              <a:t>Last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miling and a diagram&#10;&#10;Description automatically generated">
            <a:extLst>
              <a:ext uri="{FF2B5EF4-FFF2-40B4-BE49-F238E27FC236}">
                <a16:creationId xmlns:a16="http://schemas.microsoft.com/office/drawing/2014/main" id="{4AED087F-C6E9-A5FF-32C7-BEEC65E0E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95" y="2203079"/>
            <a:ext cx="6756105" cy="3627273"/>
          </a:xfrm>
          <a:prstGeom prst="rect">
            <a:avLst/>
          </a:prstGeom>
        </p:spPr>
      </p:pic>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360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8"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47DEC-C7EB-EC1B-DE12-72B3DC746751}"/>
              </a:ext>
            </a:extLst>
          </p:cNvPr>
          <p:cNvSpPr>
            <a:spLocks noGrp="1"/>
          </p:cNvSpPr>
          <p:nvPr>
            <p:ph type="title"/>
          </p:nvPr>
        </p:nvSpPr>
        <p:spPr>
          <a:xfrm>
            <a:off x="1043631" y="809898"/>
            <a:ext cx="10173010" cy="1554480"/>
          </a:xfrm>
        </p:spPr>
        <p:txBody>
          <a:bodyPr anchor="ctr">
            <a:normAutofit fontScale="90000"/>
          </a:bodyPr>
          <a:lstStyle/>
          <a:p>
            <a:r>
              <a:rPr lang="en-US" sz="4900" b="1" dirty="0">
                <a:latin typeface="+mn-lt"/>
              </a:rPr>
              <a:t>Variables in C</a:t>
            </a:r>
            <a:br>
              <a:rPr lang="en-US" sz="4800" b="1" dirty="0">
                <a:latin typeface="+mn-lt"/>
              </a:rPr>
            </a:br>
            <a:r>
              <a:rPr lang="en-IN" sz="3100" b="0" i="1" dirty="0">
                <a:solidFill>
                  <a:srgbClr val="273239"/>
                </a:solidFill>
                <a:effectLst/>
                <a:latin typeface="+mn-lt"/>
              </a:rPr>
              <a:t>is a memory location with some name that helps store some form of data and retrieves it when required.</a:t>
            </a:r>
            <a:endParaRPr lang="en-IN" sz="4800" dirty="0">
              <a:latin typeface="+mn-lt"/>
            </a:endParaRPr>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27F99CA3-6C7A-7C8B-0B39-34B48DAA1E6C}"/>
              </a:ext>
            </a:extLst>
          </p:cNvPr>
          <p:cNvPicPr>
            <a:picLocks noGrp="1" noChangeAspect="1"/>
          </p:cNvPicPr>
          <p:nvPr>
            <p:ph idx="1"/>
          </p:nvPr>
        </p:nvPicPr>
        <p:blipFill>
          <a:blip r:embed="rId2"/>
          <a:stretch>
            <a:fillRect/>
          </a:stretch>
        </p:blipFill>
        <p:spPr>
          <a:xfrm>
            <a:off x="2276475" y="2747728"/>
            <a:ext cx="7085347" cy="3479693"/>
          </a:xfrm>
          <a:prstGeom prst="rect">
            <a:avLst/>
          </a:prstGeom>
        </p:spPr>
      </p:pic>
      <p:sp>
        <p:nvSpPr>
          <p:cNvPr id="5" name="Rectangle 4">
            <a:extLst>
              <a:ext uri="{FF2B5EF4-FFF2-40B4-BE49-F238E27FC236}">
                <a16:creationId xmlns:a16="http://schemas.microsoft.com/office/drawing/2014/main" id="{73D855B6-9CD1-9B47-8D92-FD9742CA6B4F}"/>
              </a:ext>
            </a:extLst>
          </p:cNvPr>
          <p:cNvSpPr/>
          <p:nvPr/>
        </p:nvSpPr>
        <p:spPr>
          <a:xfrm>
            <a:off x="2534338" y="4315618"/>
            <a:ext cx="2571062" cy="173248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217170" indent="-217170" defTabSz="694944">
              <a:spcAft>
                <a:spcPts val="600"/>
              </a:spcAft>
              <a:buFont typeface="Arial" panose="020B0604020202020204" pitchFamily="34" charset="0"/>
              <a:buChar char="•"/>
            </a:pPr>
            <a:endParaRPr lang="en-IN" sz="1064" kern="1200" dirty="0">
              <a:solidFill>
                <a:srgbClr val="273239"/>
              </a:solidFill>
              <a:latin typeface="Nunito" pitchFamily="2" charset="0"/>
              <a:ea typeface="+mn-ea"/>
              <a:cs typeface="+mn-cs"/>
            </a:endParaRPr>
          </a:p>
          <a:p>
            <a:pPr marL="217170" indent="-217170" defTabSz="694944">
              <a:spcAft>
                <a:spcPts val="600"/>
              </a:spcAft>
              <a:buFont typeface="Arial" panose="020B0604020202020204" pitchFamily="34" charset="0"/>
              <a:buChar char="•"/>
            </a:pPr>
            <a:endParaRPr lang="en-IN" sz="1064" kern="1200" dirty="0">
              <a:solidFill>
                <a:srgbClr val="273239"/>
              </a:solidFill>
              <a:latin typeface="Nunito" pitchFamily="2" charset="0"/>
              <a:ea typeface="+mn-ea"/>
              <a:cs typeface="+mn-cs"/>
            </a:endParaRPr>
          </a:p>
          <a:p>
            <a:pPr marL="217170" indent="-217170" defTabSz="694944">
              <a:spcAft>
                <a:spcPts val="600"/>
              </a:spcAft>
              <a:buFont typeface="Arial" panose="020B0604020202020204" pitchFamily="34" charset="0"/>
              <a:buChar char="•"/>
            </a:pPr>
            <a:endParaRPr lang="en-IN" sz="1064" kern="1200" dirty="0">
              <a:solidFill>
                <a:srgbClr val="273239"/>
              </a:solidFill>
              <a:latin typeface="Nunito" pitchFamily="2" charset="0"/>
              <a:ea typeface="+mn-ea"/>
              <a:cs typeface="+mn-cs"/>
            </a:endParaRPr>
          </a:p>
          <a:p>
            <a:pPr marL="217170" indent="-217170" defTabSz="694944">
              <a:spcAft>
                <a:spcPts val="600"/>
              </a:spcAft>
              <a:buFont typeface="Arial" panose="020B0604020202020204" pitchFamily="34" charset="0"/>
              <a:buChar char="•"/>
            </a:pPr>
            <a:endParaRPr lang="en-IN" sz="1216" b="1" kern="1200" dirty="0">
              <a:solidFill>
                <a:schemeClr val="accent6"/>
              </a:solidFill>
              <a:latin typeface="+mn-lt"/>
              <a:ea typeface="+mn-ea"/>
              <a:cs typeface="+mn-cs"/>
            </a:endParaRPr>
          </a:p>
          <a:p>
            <a:pPr marL="217170" indent="-217170" defTabSz="694944">
              <a:spcAft>
                <a:spcPts val="600"/>
              </a:spcAft>
              <a:buFont typeface="Arial" panose="020B0604020202020204" pitchFamily="34" charset="0"/>
              <a:buChar char="•"/>
            </a:pPr>
            <a:r>
              <a:rPr lang="en-IN" sz="1216" b="1" kern="1200" dirty="0">
                <a:solidFill>
                  <a:schemeClr val="accent6"/>
                </a:solidFill>
                <a:latin typeface="+mn-lt"/>
                <a:ea typeface="+mn-ea"/>
                <a:cs typeface="+mn-cs"/>
              </a:rPr>
              <a:t>alphabets, digits &amp; underscore.</a:t>
            </a:r>
          </a:p>
          <a:p>
            <a:pPr marL="217170" indent="-217170" defTabSz="694944">
              <a:spcAft>
                <a:spcPts val="600"/>
              </a:spcAft>
              <a:buFont typeface="Arial" panose="020B0604020202020204" pitchFamily="34" charset="0"/>
              <a:buChar char="•"/>
            </a:pPr>
            <a:r>
              <a:rPr lang="en-IN" sz="1216" b="1" kern="1200" dirty="0">
                <a:solidFill>
                  <a:schemeClr val="accent6"/>
                </a:solidFill>
                <a:latin typeface="+mn-lt"/>
                <a:ea typeface="+mn-ea"/>
                <a:cs typeface="+mn-cs"/>
              </a:rPr>
              <a:t>start with an alphabet or an underscore.</a:t>
            </a:r>
          </a:p>
          <a:p>
            <a:pPr marL="217170" indent="-217170" defTabSz="694944">
              <a:spcAft>
                <a:spcPts val="600"/>
              </a:spcAft>
              <a:buFont typeface="Arial" panose="020B0604020202020204" pitchFamily="34" charset="0"/>
              <a:buChar char="•"/>
            </a:pPr>
            <a:r>
              <a:rPr lang="en-IN" sz="1216" b="1" kern="1200" dirty="0">
                <a:solidFill>
                  <a:schemeClr val="accent6"/>
                </a:solidFill>
                <a:latin typeface="+mn-lt"/>
                <a:ea typeface="+mn-ea"/>
                <a:cs typeface="+mn-cs"/>
              </a:rPr>
              <a:t>No whitespace is allowed.</a:t>
            </a:r>
          </a:p>
          <a:p>
            <a:pPr marL="217170" indent="-217170" defTabSz="694944">
              <a:spcAft>
                <a:spcPts val="600"/>
              </a:spcAft>
              <a:buFont typeface="Arial" panose="020B0604020202020204" pitchFamily="34" charset="0"/>
              <a:buChar char="•"/>
            </a:pPr>
            <a:r>
              <a:rPr lang="en-IN" sz="1216" b="1" kern="1200" dirty="0">
                <a:solidFill>
                  <a:schemeClr val="accent6"/>
                </a:solidFill>
                <a:latin typeface="+mn-lt"/>
                <a:ea typeface="+mn-ea"/>
                <a:cs typeface="+mn-cs"/>
              </a:rPr>
              <a:t>Keywords not allowed.</a:t>
            </a:r>
          </a:p>
          <a:p>
            <a:pPr marL="217170" indent="-217170" defTabSz="694944">
              <a:spcAft>
                <a:spcPts val="600"/>
              </a:spcAft>
              <a:buFont typeface="Arial" panose="020B0604020202020204" pitchFamily="34" charset="0"/>
              <a:buChar char="•"/>
            </a:pPr>
            <a:endParaRPr lang="en-IN" sz="1064" kern="1200" dirty="0">
              <a:solidFill>
                <a:srgbClr val="273239"/>
              </a:solidFill>
              <a:latin typeface="Nunito" pitchFamily="2" charset="0"/>
              <a:ea typeface="+mn-ea"/>
              <a:cs typeface="+mn-cs"/>
            </a:endParaRPr>
          </a:p>
          <a:p>
            <a:pPr marL="285750" indent="-285750">
              <a:spcAft>
                <a:spcPts val="600"/>
              </a:spcAft>
              <a:buFont typeface="Arial" panose="020B0604020202020204" pitchFamily="34" charset="0"/>
              <a:buChar char="•"/>
            </a:pPr>
            <a:endParaRPr lang="en-IN" dirty="0"/>
          </a:p>
        </p:txBody>
      </p:sp>
      <p:sp>
        <p:nvSpPr>
          <p:cNvPr id="6" name="Rectangle 5">
            <a:extLst>
              <a:ext uri="{FF2B5EF4-FFF2-40B4-BE49-F238E27FC236}">
                <a16:creationId xmlns:a16="http://schemas.microsoft.com/office/drawing/2014/main" id="{E3A4AAEA-95F0-C416-95A3-CF7BCE658E98}"/>
              </a:ext>
            </a:extLst>
          </p:cNvPr>
          <p:cNvSpPr/>
          <p:nvPr/>
        </p:nvSpPr>
        <p:spPr>
          <a:xfrm>
            <a:off x="2534337" y="4315618"/>
            <a:ext cx="2571061" cy="3858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694944" fontAlgn="base">
              <a:spcAft>
                <a:spcPts val="600"/>
              </a:spcAft>
            </a:pPr>
            <a:r>
              <a:rPr lang="en-IN" sz="1368" b="1" kern="1200" dirty="0">
                <a:solidFill>
                  <a:srgbClr val="273239"/>
                </a:solidFill>
                <a:latin typeface="Nunito" pitchFamily="2" charset="0"/>
                <a:ea typeface="+mn-ea"/>
                <a:cs typeface="+mn-cs"/>
              </a:rPr>
              <a:t>Rules for Naming Variables </a:t>
            </a:r>
            <a:endParaRPr lang="en-IN" b="1" i="0" dirty="0">
              <a:solidFill>
                <a:srgbClr val="273239"/>
              </a:solidFill>
              <a:effectLst/>
              <a:latin typeface="Nunito" pitchFamily="2" charset="0"/>
            </a:endParaRPr>
          </a:p>
        </p:txBody>
      </p:sp>
    </p:spTree>
    <p:extLst>
      <p:ext uri="{BB962C8B-B14F-4D97-AF65-F5344CB8AC3E}">
        <p14:creationId xmlns:p14="http://schemas.microsoft.com/office/powerpoint/2010/main" val="389413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1C6E6E-7C21-85E7-52DA-80CB8F2FAC8B}"/>
              </a:ext>
            </a:extLst>
          </p:cNvPr>
          <p:cNvSpPr>
            <a:spLocks noGrp="1"/>
          </p:cNvSpPr>
          <p:nvPr>
            <p:ph type="title"/>
          </p:nvPr>
        </p:nvSpPr>
        <p:spPr>
          <a:xfrm>
            <a:off x="793662" y="386930"/>
            <a:ext cx="10066122" cy="1298448"/>
          </a:xfrm>
        </p:spPr>
        <p:txBody>
          <a:bodyPr anchor="b">
            <a:normAutofit/>
          </a:bodyPr>
          <a:lstStyle/>
          <a:p>
            <a:r>
              <a:rPr lang="en-US" sz="4800" b="1">
                <a:latin typeface="+mn-lt"/>
              </a:rPr>
              <a:t>Variables in C</a:t>
            </a:r>
            <a:endParaRPr lang="en-IN" sz="4800"/>
          </a:p>
        </p:txBody>
      </p:sp>
      <p:sp>
        <p:nvSpPr>
          <p:cNvPr id="1035" name="Rectangle 103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DFDD8D-58A4-0714-C446-DD10BAEAB35E}"/>
              </a:ext>
            </a:extLst>
          </p:cNvPr>
          <p:cNvSpPr>
            <a:spLocks noGrp="1"/>
          </p:cNvSpPr>
          <p:nvPr>
            <p:ph idx="1"/>
          </p:nvPr>
        </p:nvSpPr>
        <p:spPr>
          <a:xfrm>
            <a:off x="793660" y="2599509"/>
            <a:ext cx="4774297" cy="3639450"/>
          </a:xfrm>
        </p:spPr>
        <p:txBody>
          <a:bodyPr anchor="ctr">
            <a:normAutofit lnSpcReduction="10000"/>
          </a:bodyPr>
          <a:lstStyle/>
          <a:p>
            <a:pPr marL="0" indent="0" fontAlgn="base">
              <a:buNone/>
            </a:pPr>
            <a:endParaRPr lang="en-IN" sz="2000" b="1" i="0" dirty="0">
              <a:effectLst/>
            </a:endParaRPr>
          </a:p>
          <a:p>
            <a:pPr marL="0" indent="0" fontAlgn="base">
              <a:buNone/>
            </a:pPr>
            <a:r>
              <a:rPr lang="en-IN" sz="2000" b="1" i="0" dirty="0">
                <a:effectLst/>
              </a:rPr>
              <a:t>There are 3 aspects of defining a variable:</a:t>
            </a:r>
          </a:p>
          <a:p>
            <a:pPr marL="0" indent="0" fontAlgn="base">
              <a:buNone/>
            </a:pPr>
            <a:endParaRPr lang="en-IN" sz="2000" b="0" i="0" dirty="0">
              <a:effectLst/>
            </a:endParaRPr>
          </a:p>
          <a:p>
            <a:pPr fontAlgn="base">
              <a:buFont typeface="+mj-lt"/>
              <a:buAutoNum type="arabicPeriod"/>
            </a:pPr>
            <a:r>
              <a:rPr lang="en-IN" sz="2000" b="1" i="0" dirty="0">
                <a:effectLst/>
              </a:rPr>
              <a:t>Declaration</a:t>
            </a:r>
            <a:r>
              <a:rPr lang="en-IN" sz="2000" b="0" i="0" dirty="0">
                <a:effectLst/>
              </a:rPr>
              <a:t> – Only existence, No memory is allocated.</a:t>
            </a:r>
          </a:p>
          <a:p>
            <a:pPr fontAlgn="base">
              <a:buFont typeface="+mj-lt"/>
              <a:buAutoNum type="arabicPeriod"/>
            </a:pPr>
            <a:endParaRPr lang="en-IN" sz="2000" b="0" i="0" dirty="0">
              <a:effectLst/>
            </a:endParaRPr>
          </a:p>
          <a:p>
            <a:pPr fontAlgn="base">
              <a:buFont typeface="+mj-lt"/>
              <a:buAutoNum type="arabicPeriod"/>
            </a:pPr>
            <a:r>
              <a:rPr lang="en-IN" sz="2000" b="1" i="0" dirty="0">
                <a:effectLst/>
              </a:rPr>
              <a:t>Definition</a:t>
            </a:r>
            <a:r>
              <a:rPr lang="en-IN" sz="2000" b="0" i="0" dirty="0">
                <a:effectLst/>
              </a:rPr>
              <a:t> – Memory allocation with some value. </a:t>
            </a:r>
          </a:p>
          <a:p>
            <a:pPr fontAlgn="base">
              <a:buFont typeface="+mj-lt"/>
              <a:buAutoNum type="arabicPeriod"/>
            </a:pPr>
            <a:endParaRPr lang="en-IN" sz="2000" b="0" i="0" dirty="0">
              <a:effectLst/>
            </a:endParaRPr>
          </a:p>
          <a:p>
            <a:pPr fontAlgn="base">
              <a:buFont typeface="+mj-lt"/>
              <a:buAutoNum type="arabicPeriod"/>
            </a:pPr>
            <a:r>
              <a:rPr lang="en-IN" sz="2000" b="1" i="0" dirty="0">
                <a:effectLst/>
              </a:rPr>
              <a:t>Initialization</a:t>
            </a:r>
            <a:r>
              <a:rPr lang="en-IN" sz="2000" b="0" i="0" dirty="0">
                <a:effectLst/>
              </a:rPr>
              <a:t> – Assigning some value.</a:t>
            </a:r>
          </a:p>
          <a:p>
            <a:pPr marL="0" indent="0">
              <a:buNone/>
            </a:pPr>
            <a:endParaRPr lang="en-IN" sz="2000" b="0" i="1" dirty="0">
              <a:effectLst/>
            </a:endParaRPr>
          </a:p>
          <a:p>
            <a:pPr lvl="1"/>
            <a:endParaRPr lang="en-IN" sz="2000" dirty="0"/>
          </a:p>
        </p:txBody>
      </p:sp>
      <p:pic>
        <p:nvPicPr>
          <p:cNvPr id="1028" name="Picture 4" descr="Lightbox">
            <a:extLst>
              <a:ext uri="{FF2B5EF4-FFF2-40B4-BE49-F238E27FC236}">
                <a16:creationId xmlns:a16="http://schemas.microsoft.com/office/drawing/2014/main" id="{82C29A8A-A7DE-E879-F0C0-AA72F9059D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27295" y="2520457"/>
            <a:ext cx="5150277" cy="1326196"/>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560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888E8-BBDF-D7D1-E924-3A2BF11E487C}"/>
              </a:ext>
            </a:extLst>
          </p:cNvPr>
          <p:cNvSpPr>
            <a:spLocks noGrp="1"/>
          </p:cNvSpPr>
          <p:nvPr>
            <p:ph type="title"/>
          </p:nvPr>
        </p:nvSpPr>
        <p:spPr>
          <a:xfrm>
            <a:off x="793662" y="386930"/>
            <a:ext cx="10066122" cy="1298448"/>
          </a:xfrm>
        </p:spPr>
        <p:txBody>
          <a:bodyPr anchor="b">
            <a:normAutofit/>
          </a:bodyPr>
          <a:lstStyle/>
          <a:p>
            <a:r>
              <a:rPr lang="en-IN" sz="4900" b="1" i="0" dirty="0">
                <a:solidFill>
                  <a:schemeClr val="accent2"/>
                </a:solidFill>
                <a:effectLst/>
                <a:latin typeface="+mn-lt"/>
              </a:rPr>
              <a:t>Types of Variables in C</a:t>
            </a:r>
            <a:br>
              <a:rPr lang="en-IN" sz="4800" b="1" i="0" dirty="0">
                <a:effectLst/>
                <a:latin typeface="+mn-lt"/>
              </a:rPr>
            </a:br>
            <a:r>
              <a:rPr lang="en-IN" sz="2400" b="0" i="0" dirty="0">
                <a:effectLst/>
                <a:latin typeface="+mn-lt"/>
              </a:rPr>
              <a:t>depending on the scope, storage class, lifetime, type of data they store</a:t>
            </a:r>
            <a:endParaRPr lang="en-IN" sz="2700" dirty="0">
              <a:latin typeface="+mn-lt"/>
            </a:endParaRP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674FCB-3BB0-41F9-B5E1-BB0C6E619CD5}"/>
              </a:ext>
            </a:extLst>
          </p:cNvPr>
          <p:cNvSpPr>
            <a:spLocks noGrp="1"/>
          </p:cNvSpPr>
          <p:nvPr>
            <p:ph idx="1"/>
          </p:nvPr>
        </p:nvSpPr>
        <p:spPr>
          <a:xfrm>
            <a:off x="817401" y="2389217"/>
            <a:ext cx="3023737" cy="3221470"/>
          </a:xfrm>
        </p:spPr>
        <p:txBody>
          <a:bodyPr anchor="ctr">
            <a:normAutofit/>
          </a:bodyPr>
          <a:lstStyle/>
          <a:p>
            <a:pPr fontAlgn="base">
              <a:buFont typeface="+mj-lt"/>
              <a:buAutoNum type="arabicPeriod"/>
            </a:pPr>
            <a:r>
              <a:rPr lang="en-IN" sz="2000" b="1" i="0" dirty="0">
                <a:effectLst/>
                <a:latin typeface="Nunito" pitchFamily="2" charset="0"/>
              </a:rPr>
              <a:t> Local Variables</a:t>
            </a:r>
            <a:endParaRPr lang="en-IN" sz="2000" b="0" i="0" dirty="0">
              <a:effectLst/>
              <a:latin typeface="Nunito" pitchFamily="2" charset="0"/>
            </a:endParaRPr>
          </a:p>
          <a:p>
            <a:pPr fontAlgn="base">
              <a:buFont typeface="+mj-lt"/>
              <a:buAutoNum type="arabicPeriod"/>
            </a:pPr>
            <a:r>
              <a:rPr lang="en-IN" sz="2000" b="1" i="0" dirty="0">
                <a:effectLst/>
                <a:latin typeface="Nunito" pitchFamily="2" charset="0"/>
              </a:rPr>
              <a:t> Global Variables</a:t>
            </a:r>
            <a:endParaRPr lang="en-IN" sz="2000" b="0" i="0" dirty="0">
              <a:effectLst/>
              <a:latin typeface="Nunito" pitchFamily="2" charset="0"/>
            </a:endParaRPr>
          </a:p>
          <a:p>
            <a:pPr fontAlgn="base">
              <a:buFont typeface="+mj-lt"/>
              <a:buAutoNum type="arabicPeriod"/>
            </a:pPr>
            <a:r>
              <a:rPr lang="en-IN" sz="2000" b="1" i="0" dirty="0">
                <a:effectLst/>
                <a:latin typeface="Nunito" pitchFamily="2" charset="0"/>
              </a:rPr>
              <a:t> Automatic Variables</a:t>
            </a:r>
            <a:endParaRPr lang="en-IN" sz="2000" b="0" i="0" dirty="0">
              <a:effectLst/>
              <a:latin typeface="Nunito" pitchFamily="2" charset="0"/>
            </a:endParaRPr>
          </a:p>
          <a:p>
            <a:pPr fontAlgn="base">
              <a:buFont typeface="+mj-lt"/>
              <a:buAutoNum type="arabicPeriod"/>
            </a:pPr>
            <a:r>
              <a:rPr lang="en-IN" sz="2000" b="1" i="0" dirty="0">
                <a:effectLst/>
                <a:latin typeface="Nunito" pitchFamily="2" charset="0"/>
              </a:rPr>
              <a:t> Extern Variables</a:t>
            </a:r>
            <a:endParaRPr lang="en-IN" sz="2000" b="0" i="0" dirty="0">
              <a:effectLst/>
              <a:latin typeface="Nunito" pitchFamily="2" charset="0"/>
            </a:endParaRPr>
          </a:p>
          <a:p>
            <a:pPr fontAlgn="base">
              <a:buFont typeface="+mj-lt"/>
              <a:buAutoNum type="arabicPeriod"/>
            </a:pPr>
            <a:r>
              <a:rPr lang="en-IN" sz="2000" b="1" i="0" dirty="0">
                <a:effectLst/>
                <a:latin typeface="Nunito" pitchFamily="2" charset="0"/>
              </a:rPr>
              <a:t> Static Variables</a:t>
            </a:r>
            <a:endParaRPr lang="en-IN" sz="2000" b="0" i="0" dirty="0">
              <a:effectLst/>
              <a:latin typeface="Nunito" pitchFamily="2" charset="0"/>
            </a:endParaRPr>
          </a:p>
          <a:p>
            <a:pPr fontAlgn="base">
              <a:buFont typeface="+mj-lt"/>
              <a:buAutoNum type="arabicPeriod"/>
            </a:pPr>
            <a:r>
              <a:rPr lang="en-IN" sz="2000" b="1" i="0" dirty="0">
                <a:effectLst/>
                <a:latin typeface="Nunito" pitchFamily="2" charset="0"/>
              </a:rPr>
              <a:t> Register Variables</a:t>
            </a:r>
            <a:endParaRPr lang="en-IN" sz="2000" b="0" i="0" dirty="0">
              <a:effectLst/>
              <a:latin typeface="Nunito" pitchFamily="2" charset="0"/>
            </a:endParaRPr>
          </a:p>
          <a:p>
            <a:pPr marL="0" indent="0">
              <a:buNone/>
            </a:pPr>
            <a:r>
              <a:rPr lang="en-IN" sz="2000" b="1" dirty="0">
                <a:latin typeface="Nunito" pitchFamily="2" charset="0"/>
              </a:rPr>
              <a:t>7. Constant Variables</a:t>
            </a:r>
          </a:p>
        </p:txBody>
      </p:sp>
      <p:pic>
        <p:nvPicPr>
          <p:cNvPr id="5" name="Picture 4" descr="A green rectangular table with white text&#10;&#10;Description automatically generated">
            <a:extLst>
              <a:ext uri="{FF2B5EF4-FFF2-40B4-BE49-F238E27FC236}">
                <a16:creationId xmlns:a16="http://schemas.microsoft.com/office/drawing/2014/main" id="{86E91333-BBB9-7F86-73B2-27A58430D619}"/>
              </a:ext>
            </a:extLst>
          </p:cNvPr>
          <p:cNvPicPr>
            <a:picLocks noChangeAspect="1"/>
          </p:cNvPicPr>
          <p:nvPr/>
        </p:nvPicPr>
        <p:blipFill>
          <a:blip r:embed="rId2"/>
          <a:stretch>
            <a:fillRect/>
          </a:stretch>
        </p:blipFill>
        <p:spPr>
          <a:xfrm>
            <a:off x="3817283" y="2389218"/>
            <a:ext cx="5150277" cy="3221469"/>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89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07BF8BCB-CFC5-623B-8D07-FCD05937228B}"/>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mj-lt"/>
                <a:ea typeface="+mj-ea"/>
                <a:cs typeface="+mj-cs"/>
              </a:rPr>
              <a:t>Hands on Example </a:t>
            </a:r>
          </a:p>
        </p:txBody>
      </p:sp>
    </p:spTree>
    <p:extLst>
      <p:ext uri="{BB962C8B-B14F-4D97-AF65-F5344CB8AC3E}">
        <p14:creationId xmlns:p14="http://schemas.microsoft.com/office/powerpoint/2010/main" val="325905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16" name="Rectangle 6215">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44E2B0-2D49-C0B9-955B-B590BE538A6B}"/>
              </a:ext>
            </a:extLst>
          </p:cNvPr>
          <p:cNvSpPr>
            <a:spLocks noGrp="1"/>
          </p:cNvSpPr>
          <p:nvPr>
            <p:ph type="title"/>
          </p:nvPr>
        </p:nvSpPr>
        <p:spPr>
          <a:xfrm>
            <a:off x="599609" y="679731"/>
            <a:ext cx="4171994" cy="2749269"/>
          </a:xfrm>
        </p:spPr>
        <p:txBody>
          <a:bodyPr vert="horz" lIns="91440" tIns="45720" rIns="91440" bIns="45720" rtlCol="0" anchor="b">
            <a:normAutofit/>
          </a:bodyPr>
          <a:lstStyle/>
          <a:p>
            <a:r>
              <a:rPr lang="en-US" sz="6000" b="1" kern="1200" dirty="0">
                <a:solidFill>
                  <a:schemeClr val="accent2"/>
                </a:solidFill>
                <a:latin typeface="+mn-lt"/>
                <a:ea typeface="+mj-ea"/>
                <a:cs typeface="+mj-cs"/>
              </a:rPr>
              <a:t>Next Video:</a:t>
            </a:r>
          </a:p>
        </p:txBody>
      </p:sp>
      <p:grpSp>
        <p:nvGrpSpPr>
          <p:cNvPr id="6218" name="Group 6217">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6219" name="Straight Connector 621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220" name="Rectangle 62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22" name="Rectangle 62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BE7EEC7-807D-A5BF-FFCC-1CF248060A77}"/>
              </a:ext>
            </a:extLst>
          </p:cNvPr>
          <p:cNvPicPr>
            <a:picLocks noChangeAspect="1"/>
          </p:cNvPicPr>
          <p:nvPr/>
        </p:nvPicPr>
        <p:blipFill>
          <a:blip r:embed="rId2"/>
          <a:stretch>
            <a:fillRect/>
          </a:stretch>
        </p:blipFill>
        <p:spPr>
          <a:xfrm>
            <a:off x="5640572" y="536946"/>
            <a:ext cx="5608830" cy="3197032"/>
          </a:xfrm>
          <a:prstGeom prst="rect">
            <a:avLst/>
          </a:prstGeom>
        </p:spPr>
      </p:pic>
    </p:spTree>
    <p:extLst>
      <p:ext uri="{BB962C8B-B14F-4D97-AF65-F5344CB8AC3E}">
        <p14:creationId xmlns:p14="http://schemas.microsoft.com/office/powerpoint/2010/main" val="8509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i="0" kern="1200" dirty="0">
                <a:solidFill>
                  <a:schemeClr val="accent2"/>
                </a:solidFill>
                <a:effectLst/>
                <a:latin typeface="+mj-lt"/>
                <a:ea typeface="+mj-ea"/>
                <a:cs typeface="+mj-cs"/>
              </a:rPr>
              <a:t>L</a:t>
            </a:r>
            <a:r>
              <a:rPr lang="en-US" sz="5400" b="1" i="0" kern="1200" dirty="0">
                <a:solidFill>
                  <a:schemeClr val="tx1"/>
                </a:solidFill>
                <a:effectLst/>
                <a:latin typeface="+mj-lt"/>
                <a:ea typeface="+mj-ea"/>
                <a:cs typeface="+mj-cs"/>
              </a:rPr>
              <a:t>ow-level language</a:t>
            </a:r>
            <a:endParaRPr lang="en-US" sz="5400" b="1"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b="0" i="0" dirty="0">
                <a:effectLst/>
              </a:rPr>
              <a:t>The processor runs low-level programs directly without the need of a compiler or interpreter so the program written in low-level language can be run 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indent="-228600">
              <a:lnSpc>
                <a:spcPct val="90000"/>
              </a:lnSpc>
              <a:spcAft>
                <a:spcPts val="600"/>
              </a:spcAft>
              <a:buFont typeface="Arial" panose="020B0604020202020204" pitchFamily="34" charset="0"/>
              <a:buChar char="•"/>
            </a:pPr>
            <a:endParaRPr lang="en-US" sz="1400" b="0" i="0" dirty="0">
              <a:effectLst/>
            </a:endParaRPr>
          </a:p>
          <a:p>
            <a:pPr indent="-228600">
              <a:lnSpc>
                <a:spcPct val="90000"/>
              </a:lnSpc>
              <a:spcAft>
                <a:spcPts val="600"/>
              </a:spcAft>
              <a:buFont typeface="Arial" panose="020B0604020202020204" pitchFamily="34" charset="0"/>
              <a:buChar char="•"/>
            </a:pPr>
            <a:r>
              <a:rPr lang="en-US" sz="1400" b="1" i="0" dirty="0">
                <a:effectLst/>
              </a:rPr>
              <a:t>Low-level language is further divided into two parts</a:t>
            </a:r>
          </a:p>
          <a:p>
            <a:pPr marL="342900" indent="-228600">
              <a:lnSpc>
                <a:spcPct val="90000"/>
              </a:lnSpc>
              <a:spcAft>
                <a:spcPts val="600"/>
              </a:spcAft>
              <a:buFont typeface="Arial" panose="020B0604020202020204" pitchFamily="34" charset="0"/>
              <a:buChar char="•"/>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4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400" dirty="0"/>
              <a:t>D</a:t>
            </a:r>
            <a:r>
              <a:rPr lang="en-US" sz="1400" b="0" i="0" dirty="0">
                <a:effectLst/>
              </a:rPr>
              <a:t>ifficult to read and write.</a:t>
            </a:r>
          </a:p>
          <a:p>
            <a:pPr marL="800100" lvl="1" indent="-228600">
              <a:lnSpc>
                <a:spcPct val="90000"/>
              </a:lnSpc>
              <a:spcAft>
                <a:spcPts val="600"/>
              </a:spcAft>
              <a:buFont typeface="Arial" panose="020B0604020202020204" pitchFamily="34" charset="0"/>
              <a:buChar char="•"/>
            </a:pPr>
            <a:r>
              <a:rPr lang="en-US" sz="1400" dirty="0"/>
              <a:t>D</a:t>
            </a:r>
            <a:r>
              <a:rPr lang="en-US" sz="1400" b="0" i="0" dirty="0">
                <a:effectLst/>
              </a:rPr>
              <a:t>oes not require a translator to convert the programs because computers directly understand the machine language programs</a:t>
            </a:r>
            <a:endParaRPr lang="en-US" sz="1400" b="1" dirty="0"/>
          </a:p>
          <a:p>
            <a:pPr lvl="1" indent="-228600">
              <a:lnSpc>
                <a:spcPct val="90000"/>
              </a:lnSpc>
              <a:spcAft>
                <a:spcPts val="600"/>
              </a:spcAft>
              <a:buFont typeface="Arial" panose="020B0604020202020204" pitchFamily="34" charset="0"/>
              <a:buChar char="•"/>
            </a:pPr>
            <a:endParaRPr lang="en-US" sz="1400" b="1" dirty="0">
              <a:effectLst/>
            </a:endParaRPr>
          </a:p>
          <a:p>
            <a:pPr marL="342900" indent="-228600">
              <a:lnSpc>
                <a:spcPct val="90000"/>
              </a:lnSpc>
              <a:spcAft>
                <a:spcPts val="600"/>
              </a:spcAft>
              <a:buFont typeface="Arial" panose="020B0604020202020204" pitchFamily="34" charset="0"/>
              <a:buChar char="•"/>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4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4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400" b="0" i="0" dirty="0">
                <a:effectLst/>
              </a:rPr>
              <a:t>It uses an assembler to convert the assembly language to machine language.</a:t>
            </a:r>
          </a:p>
        </p:txBody>
      </p:sp>
    </p:spTree>
    <p:extLst>
      <p:ext uri="{BB962C8B-B14F-4D97-AF65-F5344CB8AC3E}">
        <p14:creationId xmlns:p14="http://schemas.microsoft.com/office/powerpoint/2010/main" val="4059019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US" sz="5400" b="1" dirty="0">
                <a:solidFill>
                  <a:schemeClr val="accent2"/>
                </a:solidFill>
              </a:rPr>
              <a:t>F</a:t>
            </a:r>
            <a:r>
              <a:rPr lang="en-US" sz="5400" b="1" dirty="0"/>
              <a:t>eatures of </a:t>
            </a:r>
            <a:r>
              <a:rPr lang="en-US" sz="5400" b="1" dirty="0">
                <a:solidFill>
                  <a:schemeClr val="accent2"/>
                </a:solidFill>
              </a:rPr>
              <a:t>C</a:t>
            </a:r>
            <a:r>
              <a:rPr lang="en-US" sz="5400" b="1" dirty="0"/>
              <a:t> Programming Language</a:t>
            </a:r>
            <a:endParaRPr lang="en-US" sz="54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descr="Lightbox">
            <a:extLst>
              <a:ext uri="{FF2B5EF4-FFF2-40B4-BE49-F238E27FC236}">
                <a16:creationId xmlns:a16="http://schemas.microsoft.com/office/drawing/2014/main" id="{6AF4FD71-B70C-F53E-5D45-1E7272841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03" y="2333380"/>
            <a:ext cx="6107973" cy="386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10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339BB-0CFE-FBD2-ECCF-9D8ABDBEB7E9}"/>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i="0" kern="1200" dirty="0">
                <a:solidFill>
                  <a:schemeClr val="accent2"/>
                </a:solidFill>
                <a:effectLst/>
                <a:latin typeface="+mj-lt"/>
                <a:ea typeface="+mj-ea"/>
                <a:cs typeface="+mj-cs"/>
              </a:rPr>
              <a:t>Features of C Programming Language</a:t>
            </a:r>
            <a:endParaRPr lang="en-US" sz="4000" kern="1200" dirty="0">
              <a:solidFill>
                <a:schemeClr val="accent2"/>
              </a:solidFill>
              <a:latin typeface="+mj-lt"/>
              <a:ea typeface="+mj-ea"/>
              <a:cs typeface="+mj-cs"/>
            </a:endParaRPr>
          </a:p>
        </p:txBody>
      </p:sp>
      <p:sp>
        <p:nvSpPr>
          <p:cNvPr id="6" name="TextBox 5">
            <a:extLst>
              <a:ext uri="{FF2B5EF4-FFF2-40B4-BE49-F238E27FC236}">
                <a16:creationId xmlns:a16="http://schemas.microsoft.com/office/drawing/2014/main" id="{51D2B1A6-3929-2AB2-8D36-366360A2C599}"/>
              </a:ext>
            </a:extLst>
          </p:cNvPr>
          <p:cNvSpPr txBox="1"/>
          <p:nvPr/>
        </p:nvSpPr>
        <p:spPr>
          <a:xfrm>
            <a:off x="644056" y="1750243"/>
            <a:ext cx="10927828" cy="984885"/>
          </a:xfrm>
          <a:prstGeom prst="rect">
            <a:avLst/>
          </a:prstGeom>
          <a:noFill/>
        </p:spPr>
        <p:txBody>
          <a:bodyPr wrap="square">
            <a:spAutoFit/>
          </a:bodyPr>
          <a:lstStyle/>
          <a:p>
            <a:pPr marL="342900" indent="-342900" defTabSz="941832">
              <a:spcAft>
                <a:spcPts val="600"/>
              </a:spcAft>
              <a:buFont typeface="Arial" panose="020B0604020202020204" pitchFamily="34" charset="0"/>
              <a:buChar char="•"/>
            </a:pPr>
            <a:r>
              <a:rPr lang="en-IN" sz="1600" kern="1200" dirty="0">
                <a:solidFill>
                  <a:srgbClr val="273239"/>
                </a:solidFill>
                <a:ea typeface="+mn-ea"/>
                <a:cs typeface="+mn-cs"/>
              </a:rPr>
              <a:t>low-level access to memory, a simple set of keywords, &amp; a clean style, </a:t>
            </a:r>
          </a:p>
          <a:p>
            <a:pPr marL="342900" indent="-342900" defTabSz="941832">
              <a:spcAft>
                <a:spcPts val="600"/>
              </a:spcAft>
              <a:buFont typeface="Arial" panose="020B0604020202020204" pitchFamily="34" charset="0"/>
              <a:buChar char="•"/>
            </a:pPr>
            <a:r>
              <a:rPr lang="en-IN" sz="1600" kern="1200" dirty="0">
                <a:solidFill>
                  <a:srgbClr val="273239"/>
                </a:solidFill>
                <a:ea typeface="+mn-ea"/>
                <a:cs typeface="+mn-cs"/>
              </a:rPr>
              <a:t>system programming, OS or compiler development.</a:t>
            </a:r>
          </a:p>
          <a:p>
            <a:pPr marL="342900" indent="-342900" defTabSz="941832">
              <a:spcAft>
                <a:spcPts val="600"/>
              </a:spcAft>
              <a:buFont typeface="Arial" panose="020B0604020202020204" pitchFamily="34" charset="0"/>
              <a:buChar char="•"/>
            </a:pPr>
            <a:r>
              <a:rPr lang="en-IN" sz="1600" kern="1200" dirty="0">
                <a:solidFill>
                  <a:srgbClr val="273239"/>
                </a:solidFill>
                <a:ea typeface="+mn-ea"/>
                <a:cs typeface="+mn-cs"/>
              </a:rPr>
              <a:t>Procedural, Dennis Ritchie, 1972</a:t>
            </a:r>
          </a:p>
        </p:txBody>
      </p:sp>
      <p:pic>
        <p:nvPicPr>
          <p:cNvPr id="2050" name="Picture 2" descr="Lightbox">
            <a:extLst>
              <a:ext uri="{FF2B5EF4-FFF2-40B4-BE49-F238E27FC236}">
                <a16:creationId xmlns:a16="http://schemas.microsoft.com/office/drawing/2014/main" id="{997605B4-289F-BB92-6BCE-C5A5A8518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205" y="2081103"/>
            <a:ext cx="6107973" cy="26447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89EB9D-0BFC-57CE-81B8-B5FAE1F00C35}"/>
              </a:ext>
            </a:extLst>
          </p:cNvPr>
          <p:cNvSpPr txBox="1"/>
          <p:nvPr/>
        </p:nvSpPr>
        <p:spPr>
          <a:xfrm>
            <a:off x="644056" y="2852468"/>
            <a:ext cx="5294628" cy="3206391"/>
          </a:xfrm>
          <a:prstGeom prst="rect">
            <a:avLst/>
          </a:prstGeom>
          <a:noFill/>
        </p:spPr>
        <p:txBody>
          <a:bodyPr wrap="square">
            <a:spAutoFit/>
          </a:bodyPr>
          <a:lstStyle/>
          <a:p>
            <a:pPr marL="235458" indent="-235458" defTabSz="941832" fontAlgn="base">
              <a:spcAft>
                <a:spcPts val="600"/>
              </a:spcAft>
              <a:buAutoNum type="arabicPeriod"/>
            </a:pPr>
            <a:r>
              <a:rPr lang="en-IN" sz="1400" b="1" kern="1200" dirty="0">
                <a:solidFill>
                  <a:srgbClr val="273239"/>
                </a:solidFill>
                <a:latin typeface="+mn-lt"/>
                <a:ea typeface="+mn-ea"/>
                <a:cs typeface="+mn-cs"/>
              </a:rPr>
              <a:t>Procedural Language – </a:t>
            </a:r>
            <a:r>
              <a:rPr lang="en-IN" sz="1133" kern="1200" dirty="0">
                <a:solidFill>
                  <a:srgbClr val="273239"/>
                </a:solidFill>
                <a:latin typeface="+mn-lt"/>
                <a:ea typeface="+mn-ea"/>
                <a:cs typeface="+mn-cs"/>
              </a:rPr>
              <a:t>step by step, instruction, multiple fun(), other- OOP</a:t>
            </a:r>
            <a:endParaRPr lang="en-IN" sz="1236" kern="1200" dirty="0">
              <a:solidFill>
                <a:srgbClr val="273239"/>
              </a:solidFill>
              <a:latin typeface="+mn-lt"/>
              <a:ea typeface="+mn-ea"/>
              <a:cs typeface="+mn-cs"/>
            </a:endParaRPr>
          </a:p>
          <a:p>
            <a:pPr marL="235458" indent="-235458" defTabSz="941832" fontAlgn="base">
              <a:spcAft>
                <a:spcPts val="600"/>
              </a:spcAft>
              <a:buFontTx/>
              <a:buAutoNum type="arabicPeriod"/>
            </a:pPr>
            <a:r>
              <a:rPr lang="en-IN" sz="1400" b="1" kern="1200" dirty="0">
                <a:solidFill>
                  <a:srgbClr val="273239"/>
                </a:solidFill>
                <a:latin typeface="+mn-lt"/>
                <a:ea typeface="+mn-ea"/>
                <a:cs typeface="+mn-cs"/>
              </a:rPr>
              <a:t>Fast and Efficient – </a:t>
            </a:r>
            <a:r>
              <a:rPr lang="en-IN" sz="1236" kern="1200" dirty="0">
                <a:solidFill>
                  <a:srgbClr val="273239"/>
                </a:solidFill>
                <a:latin typeface="+mn-lt"/>
                <a:ea typeface="+mn-ea"/>
                <a:cs typeface="+mn-cs"/>
              </a:rPr>
              <a:t>direct manipulation, computer hardware, less feature</a:t>
            </a:r>
          </a:p>
          <a:p>
            <a:pPr marL="235458" indent="-235458" defTabSz="941832" fontAlgn="base">
              <a:spcAft>
                <a:spcPts val="600"/>
              </a:spcAft>
              <a:buFontTx/>
              <a:buAutoNum type="arabicPeriod"/>
            </a:pPr>
            <a:r>
              <a:rPr lang="en-IN" sz="1400" b="1" kern="1200" dirty="0">
                <a:solidFill>
                  <a:srgbClr val="273239"/>
                </a:solidFill>
                <a:latin typeface="+mn-lt"/>
                <a:ea typeface="+mn-ea"/>
                <a:cs typeface="+mn-cs"/>
              </a:rPr>
              <a:t>Modularity – </a:t>
            </a:r>
            <a:r>
              <a:rPr lang="en-IN" sz="1236" kern="1200" dirty="0">
                <a:solidFill>
                  <a:srgbClr val="273239"/>
                </a:solidFill>
                <a:latin typeface="+mn-lt"/>
                <a:ea typeface="+mn-ea"/>
                <a:cs typeface="+mn-cs"/>
              </a:rPr>
              <a:t>libraries, future uses, power</a:t>
            </a:r>
          </a:p>
          <a:p>
            <a:pPr marL="235458" indent="-235458" defTabSz="941832" fontAlgn="base">
              <a:spcAft>
                <a:spcPts val="600"/>
              </a:spcAft>
              <a:buFontTx/>
              <a:buAutoNum type="arabicPeriod"/>
            </a:pPr>
            <a:r>
              <a:rPr lang="en-IN" sz="1400" b="1" kern="1200" dirty="0">
                <a:solidFill>
                  <a:srgbClr val="273239"/>
                </a:solidFill>
                <a:latin typeface="+mn-lt"/>
                <a:ea typeface="+mn-ea"/>
                <a:cs typeface="+mn-cs"/>
              </a:rPr>
              <a:t>Statically Type – </a:t>
            </a:r>
            <a:r>
              <a:rPr lang="en-IN" sz="1236" kern="1200" dirty="0">
                <a:solidFill>
                  <a:srgbClr val="273239"/>
                </a:solidFill>
                <a:latin typeface="+mn-lt"/>
                <a:ea typeface="+mn-ea"/>
                <a:cs typeface="+mn-cs"/>
              </a:rPr>
              <a:t>variable type checked at compilation</a:t>
            </a:r>
            <a:endParaRPr lang="en-IN" sz="1236" b="1" kern="1200" dirty="0">
              <a:solidFill>
                <a:srgbClr val="273239"/>
              </a:solidFill>
              <a:latin typeface="+mn-lt"/>
              <a:ea typeface="+mn-ea"/>
              <a:cs typeface="+mn-cs"/>
            </a:endParaRPr>
          </a:p>
          <a:p>
            <a:pPr marL="235458" indent="-235458" defTabSz="941832" fontAlgn="base">
              <a:spcAft>
                <a:spcPts val="600"/>
              </a:spcAft>
              <a:buFontTx/>
              <a:buAutoNum type="arabicPeriod"/>
            </a:pPr>
            <a:r>
              <a:rPr lang="en-IN" sz="1400" b="1" kern="1200" dirty="0">
                <a:solidFill>
                  <a:srgbClr val="273239"/>
                </a:solidFill>
                <a:latin typeface="+mn-lt"/>
                <a:ea typeface="+mn-ea"/>
                <a:cs typeface="+mn-cs"/>
              </a:rPr>
              <a:t>General Purpose Language – </a:t>
            </a:r>
            <a:r>
              <a:rPr lang="en-IN" sz="1236" kern="1200" dirty="0">
                <a:solidFill>
                  <a:srgbClr val="273239"/>
                </a:solidFill>
                <a:latin typeface="+mn-lt"/>
                <a:ea typeface="+mn-ea"/>
                <a:cs typeface="+mn-cs"/>
              </a:rPr>
              <a:t>common &amp; various applications – OS, DBS</a:t>
            </a:r>
          </a:p>
          <a:p>
            <a:pPr marL="235458" indent="-235458" defTabSz="941832" fontAlgn="base">
              <a:spcAft>
                <a:spcPts val="600"/>
              </a:spcAft>
              <a:buFontTx/>
              <a:buAutoNum type="arabicPeriod"/>
            </a:pPr>
            <a:r>
              <a:rPr lang="en-IN" sz="1400" b="1" kern="1200" dirty="0">
                <a:solidFill>
                  <a:srgbClr val="273239"/>
                </a:solidFill>
                <a:latin typeface="+mn-lt"/>
                <a:ea typeface="+mn-ea"/>
                <a:cs typeface="+mn-cs"/>
              </a:rPr>
              <a:t>Rich set of built-in Operators – </a:t>
            </a:r>
            <a:r>
              <a:rPr lang="en-IN" sz="1236" kern="1200" dirty="0">
                <a:solidFill>
                  <a:srgbClr val="273239"/>
                </a:solidFill>
                <a:latin typeface="+mn-lt"/>
                <a:ea typeface="+mn-ea"/>
                <a:cs typeface="+mn-cs"/>
              </a:rPr>
              <a:t>Unary, Binary, ternary </a:t>
            </a:r>
          </a:p>
          <a:p>
            <a:pPr marL="235458" indent="-235458" defTabSz="941832" fontAlgn="base">
              <a:spcAft>
                <a:spcPts val="600"/>
              </a:spcAft>
              <a:buFontTx/>
              <a:buAutoNum type="arabicPeriod"/>
            </a:pPr>
            <a:r>
              <a:rPr lang="en-IN" sz="1400" b="1" kern="1200" dirty="0">
                <a:solidFill>
                  <a:srgbClr val="273239"/>
                </a:solidFill>
                <a:latin typeface="+mn-lt"/>
                <a:ea typeface="+mn-ea"/>
                <a:cs typeface="+mn-cs"/>
              </a:rPr>
              <a:t>Libraries with Rich Functions – </a:t>
            </a:r>
            <a:r>
              <a:rPr lang="en-IN" sz="1236" kern="1200" dirty="0">
                <a:solidFill>
                  <a:srgbClr val="273239"/>
                </a:solidFill>
                <a:latin typeface="+mn-lt"/>
                <a:ea typeface="+mn-ea"/>
                <a:cs typeface="+mn-cs"/>
              </a:rPr>
              <a:t>Robust libraries and functions</a:t>
            </a:r>
          </a:p>
          <a:p>
            <a:pPr marL="235458" indent="-235458" defTabSz="941832" fontAlgn="base">
              <a:spcAft>
                <a:spcPts val="600"/>
              </a:spcAft>
              <a:buFontTx/>
              <a:buAutoNum type="arabicPeriod"/>
            </a:pPr>
            <a:r>
              <a:rPr lang="en-IN" sz="1400" b="1" kern="1200" dirty="0">
                <a:solidFill>
                  <a:srgbClr val="273239"/>
                </a:solidFill>
                <a:latin typeface="+mn-lt"/>
                <a:ea typeface="+mn-ea"/>
                <a:cs typeface="+mn-cs"/>
              </a:rPr>
              <a:t>Middle-Level Language – </a:t>
            </a:r>
            <a:r>
              <a:rPr lang="en-IN" sz="1236" kern="1200" dirty="0">
                <a:solidFill>
                  <a:srgbClr val="273239"/>
                </a:solidFill>
                <a:latin typeface="+mn-lt"/>
                <a:ea typeface="+mn-ea"/>
                <a:cs typeface="+mn-cs"/>
              </a:rPr>
              <a:t>low &amp; High level features</a:t>
            </a:r>
          </a:p>
          <a:p>
            <a:pPr marL="235458" indent="-235458" defTabSz="941832" fontAlgn="base">
              <a:spcAft>
                <a:spcPts val="600"/>
              </a:spcAft>
              <a:buFontTx/>
              <a:buAutoNum type="arabicPeriod"/>
            </a:pPr>
            <a:r>
              <a:rPr lang="en-IN" sz="1400" b="1" kern="1200" dirty="0">
                <a:solidFill>
                  <a:srgbClr val="273239"/>
                </a:solidFill>
                <a:latin typeface="+mn-lt"/>
                <a:ea typeface="+mn-ea"/>
                <a:cs typeface="+mn-cs"/>
              </a:rPr>
              <a:t>Portability – </a:t>
            </a:r>
            <a:r>
              <a:rPr lang="en-IN" sz="1236" kern="1200" dirty="0">
                <a:solidFill>
                  <a:srgbClr val="273239"/>
                </a:solidFill>
                <a:latin typeface="+mn-lt"/>
                <a:ea typeface="+mn-ea"/>
                <a:cs typeface="+mn-cs"/>
              </a:rPr>
              <a:t>run and compile on any system.</a:t>
            </a:r>
            <a:endParaRPr lang="en-IN" sz="1236" b="1" kern="1200" dirty="0">
              <a:solidFill>
                <a:srgbClr val="273239"/>
              </a:solidFill>
              <a:latin typeface="+mn-lt"/>
              <a:ea typeface="+mn-ea"/>
              <a:cs typeface="+mn-cs"/>
            </a:endParaRPr>
          </a:p>
          <a:p>
            <a:pPr marL="235458" indent="-235458" defTabSz="941832" fontAlgn="base">
              <a:spcAft>
                <a:spcPts val="600"/>
              </a:spcAft>
              <a:buFontTx/>
              <a:buAutoNum type="arabicPeriod"/>
            </a:pPr>
            <a:r>
              <a:rPr lang="en-IN" sz="1400" b="1" kern="1200" dirty="0">
                <a:solidFill>
                  <a:srgbClr val="273239"/>
                </a:solidFill>
                <a:latin typeface="+mn-lt"/>
                <a:ea typeface="+mn-ea"/>
                <a:cs typeface="+mn-cs"/>
              </a:rPr>
              <a:t>Easy to Extend – </a:t>
            </a:r>
            <a:r>
              <a:rPr lang="en-IN" sz="1236" kern="1200" dirty="0">
                <a:solidFill>
                  <a:srgbClr val="273239"/>
                </a:solidFill>
                <a:latin typeface="+mn-lt"/>
                <a:ea typeface="+mn-ea"/>
                <a:cs typeface="+mn-cs"/>
              </a:rPr>
              <a:t>some more features &amp; operations can be added.</a:t>
            </a:r>
            <a:endParaRPr lang="en-IN" sz="1236" b="1" kern="1200" dirty="0">
              <a:solidFill>
                <a:srgbClr val="273239"/>
              </a:solidFill>
              <a:latin typeface="+mn-lt"/>
              <a:ea typeface="+mn-ea"/>
              <a:cs typeface="+mn-cs"/>
            </a:endParaRPr>
          </a:p>
          <a:p>
            <a:pPr defTabSz="941832" fontAlgn="base">
              <a:spcAft>
                <a:spcPts val="600"/>
              </a:spcAft>
            </a:pPr>
            <a:r>
              <a:rPr lang="en-IN" sz="1236" b="1" kern="1200" dirty="0">
                <a:solidFill>
                  <a:srgbClr val="273239"/>
                </a:solidFill>
                <a:latin typeface="+mn-lt"/>
                <a:ea typeface="+mn-ea"/>
                <a:cs typeface="+mn-cs"/>
              </a:rPr>
              <a:t> </a:t>
            </a:r>
            <a:endParaRPr lang="en-IN" sz="1200" b="1" i="0" dirty="0">
              <a:solidFill>
                <a:srgbClr val="273239"/>
              </a:solidFill>
              <a:effectLst/>
            </a:endParaRPr>
          </a:p>
        </p:txBody>
      </p:sp>
    </p:spTree>
    <p:extLst>
      <p:ext uri="{BB962C8B-B14F-4D97-AF65-F5344CB8AC3E}">
        <p14:creationId xmlns:p14="http://schemas.microsoft.com/office/powerpoint/2010/main" val="3624618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5400" b="1" dirty="0"/>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6" y="2660904"/>
            <a:ext cx="4818888" cy="3547872"/>
          </a:xfrm>
        </p:spPr>
        <p:txBody>
          <a:bodyPr anchor="t">
            <a:normAutofit/>
          </a:bodyPr>
          <a:lstStyle/>
          <a:p>
            <a:pPr marL="0" indent="0">
              <a:buNone/>
            </a:pPr>
            <a:r>
              <a:rPr lang="en-IN" sz="2200"/>
              <a:t>Please Like, Subscribe and Comment.</a:t>
            </a:r>
            <a:endParaRPr lang="en-IN" sz="2200" dirty="0"/>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89882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700"/>
                                        <p:tgtEl>
                                          <p:spTgt spid="1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US" sz="6600" b="1" dirty="0">
                <a:solidFill>
                  <a:schemeClr val="accent2"/>
                </a:solidFill>
                <a:latin typeface="+mn-lt"/>
              </a:rPr>
              <a:t>C</a:t>
            </a:r>
            <a:r>
              <a:rPr lang="en-US" sz="6600" b="1" dirty="0">
                <a:latin typeface="+mn-lt"/>
              </a:rPr>
              <a:t>onstants in C </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06</a:t>
            </a:r>
            <a:endParaRPr lang="en-IN" sz="4400" b="1" dirty="0">
              <a:solidFill>
                <a:schemeClr val="bg1"/>
              </a:solidFill>
            </a:endParaRPr>
          </a:p>
        </p:txBody>
      </p:sp>
      <p:pic>
        <p:nvPicPr>
          <p:cNvPr id="7" name="Picture 6">
            <a:extLst>
              <a:ext uri="{FF2B5EF4-FFF2-40B4-BE49-F238E27FC236}">
                <a16:creationId xmlns:a16="http://schemas.microsoft.com/office/drawing/2014/main" id="{DDA00379-D3D1-3439-82DA-E8B0635B5338}"/>
              </a:ext>
            </a:extLst>
          </p:cNvPr>
          <p:cNvPicPr>
            <a:picLocks noChangeAspect="1"/>
          </p:cNvPicPr>
          <p:nvPr/>
        </p:nvPicPr>
        <p:blipFill>
          <a:blip r:embed="rId3"/>
          <a:stretch>
            <a:fillRect/>
          </a:stretch>
        </p:blipFill>
        <p:spPr>
          <a:xfrm>
            <a:off x="838201" y="2199867"/>
            <a:ext cx="6059252" cy="4312323"/>
          </a:xfrm>
          <a:prstGeom prst="rect">
            <a:avLst/>
          </a:prstGeom>
        </p:spPr>
      </p:pic>
    </p:spTree>
    <p:extLst>
      <p:ext uri="{BB962C8B-B14F-4D97-AF65-F5344CB8AC3E}">
        <p14:creationId xmlns:p14="http://schemas.microsoft.com/office/powerpoint/2010/main" val="13636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kern="1200" dirty="0">
                <a:solidFill>
                  <a:schemeClr val="accent2"/>
                </a:solidFill>
                <a:latin typeface="+mn-lt"/>
                <a:ea typeface="+mj-ea"/>
                <a:cs typeface="+mj-cs"/>
              </a:rPr>
              <a:t>Last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miling and a chart&#10;&#10;Description automatically generated">
            <a:extLst>
              <a:ext uri="{FF2B5EF4-FFF2-40B4-BE49-F238E27FC236}">
                <a16:creationId xmlns:a16="http://schemas.microsoft.com/office/drawing/2014/main" id="{9B3CE2EF-B189-931B-3590-33451783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 y="2203078"/>
            <a:ext cx="6981825" cy="3973169"/>
          </a:xfrm>
          <a:prstGeom prst="rect">
            <a:avLst/>
          </a:prstGeom>
        </p:spPr>
      </p:pic>
    </p:spTree>
    <p:extLst>
      <p:ext uri="{BB962C8B-B14F-4D97-AF65-F5344CB8AC3E}">
        <p14:creationId xmlns:p14="http://schemas.microsoft.com/office/powerpoint/2010/main" val="601573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0D532-FACA-917B-0894-34B4A94DB56B}"/>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b="1" i="0">
                <a:effectLst/>
              </a:rPr>
              <a:t>Constants in C</a:t>
            </a:r>
            <a:endParaRPr lang="en-US" sz="6600"/>
          </a:p>
        </p:txBody>
      </p:sp>
      <p:sp>
        <p:nvSpPr>
          <p:cNvPr id="308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right way to declare constants in c">
            <a:extLst>
              <a:ext uri="{FF2B5EF4-FFF2-40B4-BE49-F238E27FC236}">
                <a16:creationId xmlns:a16="http://schemas.microsoft.com/office/drawing/2014/main" id="{2D83B1E9-9A95-7926-57A8-3CD3DB665A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1097" y="2430758"/>
            <a:ext cx="3758184" cy="213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9409C-2DA6-1296-DB36-06303AF326B9}"/>
              </a:ext>
            </a:extLst>
          </p:cNvPr>
          <p:cNvPicPr>
            <a:picLocks noChangeAspect="1"/>
          </p:cNvPicPr>
          <p:nvPr/>
        </p:nvPicPr>
        <p:blipFill>
          <a:blip r:embed="rId3"/>
          <a:stretch>
            <a:fillRect/>
          </a:stretch>
        </p:blipFill>
        <p:spPr>
          <a:xfrm>
            <a:off x="4247769" y="2639365"/>
            <a:ext cx="3758184" cy="2057605"/>
          </a:xfrm>
          <a:prstGeom prst="rect">
            <a:avLst/>
          </a:prstGeom>
        </p:spPr>
      </p:pic>
      <p:pic>
        <p:nvPicPr>
          <p:cNvPr id="3076" name="Picture 4" descr="Lightbox">
            <a:extLst>
              <a:ext uri="{FF2B5EF4-FFF2-40B4-BE49-F238E27FC236}">
                <a16:creationId xmlns:a16="http://schemas.microsoft.com/office/drawing/2014/main" id="{B754C726-62FC-C61D-D905-0D173009488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02930" y="2639365"/>
            <a:ext cx="3758184" cy="150327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6755B3C-039A-D966-0CC0-BB84546E0585}"/>
              </a:ext>
            </a:extLst>
          </p:cNvPr>
          <p:cNvSpPr>
            <a:spLocks noGrp="1"/>
          </p:cNvSpPr>
          <p:nvPr>
            <p:ph idx="1"/>
          </p:nvPr>
        </p:nvSpPr>
        <p:spPr>
          <a:xfrm>
            <a:off x="638881" y="5242143"/>
            <a:ext cx="10515600" cy="937240"/>
          </a:xfrm>
        </p:spPr>
        <p:txBody>
          <a:bodyPr/>
          <a:lstStyle/>
          <a:p>
            <a:r>
              <a:rPr lang="en-IN" b="1" i="0" dirty="0">
                <a:solidFill>
                  <a:srgbClr val="273239"/>
                </a:solidFill>
                <a:effectLst/>
                <a:latin typeface="Nunito" pitchFamily="2" charset="0"/>
              </a:rPr>
              <a:t>Is there any way to change the value of a constant variable in C?</a:t>
            </a:r>
          </a:p>
          <a:p>
            <a:endParaRPr lang="en-IN" dirty="0"/>
          </a:p>
        </p:txBody>
      </p:sp>
    </p:spTree>
    <p:extLst>
      <p:ext uri="{BB962C8B-B14F-4D97-AF65-F5344CB8AC3E}">
        <p14:creationId xmlns:p14="http://schemas.microsoft.com/office/powerpoint/2010/main" val="952702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49469-244B-9A1D-C2FF-7B37BF5E0F17}"/>
              </a:ext>
            </a:extLst>
          </p:cNvPr>
          <p:cNvSpPr>
            <a:spLocks noGrp="1"/>
          </p:cNvSpPr>
          <p:nvPr>
            <p:ph type="title"/>
          </p:nvPr>
        </p:nvSpPr>
        <p:spPr>
          <a:xfrm>
            <a:off x="630935" y="639520"/>
            <a:ext cx="4530999" cy="1719072"/>
          </a:xfrm>
        </p:spPr>
        <p:txBody>
          <a:bodyPr vert="horz" lIns="91440" tIns="45720" rIns="91440" bIns="45720" rtlCol="0" anchor="b">
            <a:normAutofit/>
          </a:bodyPr>
          <a:lstStyle/>
          <a:p>
            <a:pPr fontAlgn="base">
              <a:lnSpc>
                <a:spcPct val="90000"/>
              </a:lnSpc>
              <a:spcAft>
                <a:spcPts val="600"/>
              </a:spcAft>
            </a:pPr>
            <a:r>
              <a:rPr lang="en-US" sz="5400" b="1" i="0" dirty="0">
                <a:effectLst/>
                <a:latin typeface="+mn-lt"/>
              </a:rPr>
              <a:t>Advantages of const Qualifier</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24CDB0-0761-004A-F722-3FD5F8EB8CAA}"/>
              </a:ext>
            </a:extLst>
          </p:cNvPr>
          <p:cNvSpPr txBox="1"/>
          <p:nvPr/>
        </p:nvSpPr>
        <p:spPr>
          <a:xfrm>
            <a:off x="630935" y="2807208"/>
            <a:ext cx="4226199" cy="3410712"/>
          </a:xfrm>
          <a:prstGeom prst="rect">
            <a:avLst/>
          </a:prstGeom>
        </p:spPr>
        <p:txBody>
          <a:bodyPr vert="horz" lIns="91440" tIns="45720" rIns="91440" bIns="45720" rtlCol="0" anchor="t">
            <a:normAutofit/>
          </a:bodyPr>
          <a:lstStyle/>
          <a:p>
            <a:pPr marL="342900" indent="-228600" fontAlgn="base">
              <a:lnSpc>
                <a:spcPct val="90000"/>
              </a:lnSpc>
              <a:spcAft>
                <a:spcPts val="600"/>
              </a:spcAft>
              <a:buFont typeface="Arial" panose="020B0604020202020204" pitchFamily="34" charset="0"/>
              <a:buChar char="•"/>
            </a:pPr>
            <a:r>
              <a:rPr lang="en-US" sz="2200" b="1" i="0" dirty="0">
                <a:effectLst/>
              </a:rPr>
              <a:t>Improved Code Readability</a:t>
            </a:r>
            <a:endParaRPr lang="en-US" sz="2200" b="0" i="0" dirty="0">
              <a:effectLst/>
            </a:endParaRPr>
          </a:p>
          <a:p>
            <a:pPr marL="342900" indent="-228600" fontAlgn="base">
              <a:lnSpc>
                <a:spcPct val="90000"/>
              </a:lnSpc>
              <a:spcAft>
                <a:spcPts val="600"/>
              </a:spcAft>
              <a:buFont typeface="Arial" panose="020B0604020202020204" pitchFamily="34" charset="0"/>
              <a:buChar char="•"/>
            </a:pPr>
            <a:r>
              <a:rPr lang="en-US" sz="2200" b="1" i="0" dirty="0">
                <a:effectLst/>
              </a:rPr>
              <a:t>Enhanced Type Safety</a:t>
            </a:r>
          </a:p>
          <a:p>
            <a:pPr marL="342900" indent="-228600" fontAlgn="base">
              <a:lnSpc>
                <a:spcPct val="90000"/>
              </a:lnSpc>
              <a:spcAft>
                <a:spcPts val="600"/>
              </a:spcAft>
              <a:buFont typeface="Arial" panose="020B0604020202020204" pitchFamily="34" charset="0"/>
              <a:buChar char="•"/>
            </a:pPr>
            <a:r>
              <a:rPr lang="en-US" sz="2200" b="1" i="0" dirty="0">
                <a:effectLst/>
              </a:rPr>
              <a:t>Improved Optimization</a:t>
            </a:r>
          </a:p>
          <a:p>
            <a:pPr marL="342900" indent="-228600" fontAlgn="base">
              <a:lnSpc>
                <a:spcPct val="90000"/>
              </a:lnSpc>
              <a:spcAft>
                <a:spcPts val="600"/>
              </a:spcAft>
              <a:buFont typeface="Arial" panose="020B0604020202020204" pitchFamily="34" charset="0"/>
              <a:buChar char="•"/>
            </a:pPr>
            <a:r>
              <a:rPr lang="en-US" sz="2200" b="1" i="0" dirty="0">
                <a:effectLst/>
              </a:rPr>
              <a:t>Better Memory Usage</a:t>
            </a:r>
          </a:p>
          <a:p>
            <a:pPr marL="342900" indent="-228600" fontAlgn="base">
              <a:lnSpc>
                <a:spcPct val="90000"/>
              </a:lnSpc>
              <a:spcAft>
                <a:spcPts val="600"/>
              </a:spcAft>
              <a:buFont typeface="Arial" panose="020B0604020202020204" pitchFamily="34" charset="0"/>
              <a:buChar char="•"/>
            </a:pPr>
            <a:r>
              <a:rPr lang="en-US" sz="2200" b="1" i="0" dirty="0">
                <a:effectLst/>
              </a:rPr>
              <a:t>Improved Compatibility</a:t>
            </a:r>
            <a:endParaRPr lang="en-US" sz="2200" dirty="0"/>
          </a:p>
          <a:p>
            <a:pPr marL="342900" indent="-228600" fontAlgn="base">
              <a:lnSpc>
                <a:spcPct val="90000"/>
              </a:lnSpc>
              <a:spcAft>
                <a:spcPts val="600"/>
              </a:spcAft>
              <a:buFont typeface="Arial" panose="020B0604020202020204" pitchFamily="34" charset="0"/>
              <a:buChar char="•"/>
            </a:pPr>
            <a:r>
              <a:rPr lang="en-US" sz="2200" b="1" i="0" dirty="0">
                <a:effectLst/>
              </a:rPr>
              <a:t>Improved Reliability</a:t>
            </a:r>
            <a:endParaRPr lang="en-US" sz="2200" b="0" i="0" dirty="0">
              <a:effectLst/>
            </a:endParaRPr>
          </a:p>
        </p:txBody>
      </p:sp>
      <p:pic>
        <p:nvPicPr>
          <p:cNvPr id="5" name="Picture 4" descr="A screenshot of a white grid&#10;&#10;Description automatically generated">
            <a:extLst>
              <a:ext uri="{FF2B5EF4-FFF2-40B4-BE49-F238E27FC236}">
                <a16:creationId xmlns:a16="http://schemas.microsoft.com/office/drawing/2014/main" id="{0E6923DF-BBBF-C7F1-52AD-ACFAC92FD902}"/>
              </a:ext>
            </a:extLst>
          </p:cNvPr>
          <p:cNvPicPr>
            <a:picLocks noChangeAspect="1"/>
          </p:cNvPicPr>
          <p:nvPr/>
        </p:nvPicPr>
        <p:blipFill>
          <a:blip r:embed="rId2"/>
          <a:stretch>
            <a:fillRect/>
          </a:stretch>
        </p:blipFill>
        <p:spPr>
          <a:xfrm>
            <a:off x="4962853" y="715392"/>
            <a:ext cx="6661551" cy="3909898"/>
          </a:xfrm>
          <a:prstGeom prst="rect">
            <a:avLst/>
          </a:prstGeom>
        </p:spPr>
      </p:pic>
    </p:spTree>
    <p:extLst>
      <p:ext uri="{BB962C8B-B14F-4D97-AF65-F5344CB8AC3E}">
        <p14:creationId xmlns:p14="http://schemas.microsoft.com/office/powerpoint/2010/main" val="3167316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dirty="0">
                <a:solidFill>
                  <a:schemeClr val="accent2"/>
                </a:solidFill>
                <a:latin typeface="+mn-lt"/>
              </a:rPr>
              <a:t>Next</a:t>
            </a:r>
            <a:r>
              <a:rPr lang="en-US" sz="48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4C3717-2564-AC27-9AE4-1911E7B87714}"/>
              </a:ext>
            </a:extLst>
          </p:cNvPr>
          <p:cNvPicPr>
            <a:picLocks noChangeAspect="1"/>
          </p:cNvPicPr>
          <p:nvPr/>
        </p:nvPicPr>
        <p:blipFill>
          <a:blip r:embed="rId2"/>
          <a:stretch>
            <a:fillRect/>
          </a:stretch>
        </p:blipFill>
        <p:spPr>
          <a:xfrm>
            <a:off x="808638" y="2203079"/>
            <a:ext cx="7401297" cy="4267992"/>
          </a:xfrm>
          <a:prstGeom prst="rect">
            <a:avLst/>
          </a:prstGeom>
        </p:spPr>
      </p:pic>
    </p:spTree>
    <p:extLst>
      <p:ext uri="{BB962C8B-B14F-4D97-AF65-F5344CB8AC3E}">
        <p14:creationId xmlns:p14="http://schemas.microsoft.com/office/powerpoint/2010/main" val="91167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5400" b="1" dirty="0"/>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6" y="2660904"/>
            <a:ext cx="4818888" cy="3547872"/>
          </a:xfrm>
        </p:spPr>
        <p:txBody>
          <a:bodyPr anchor="t">
            <a:normAutofit/>
          </a:bodyPr>
          <a:lstStyle/>
          <a:p>
            <a:pPr marL="0" indent="0">
              <a:buNone/>
            </a:pPr>
            <a:r>
              <a:rPr lang="en-IN" sz="2200"/>
              <a:t>Please Like, Subscribe and Comment.</a:t>
            </a:r>
            <a:endParaRPr lang="en-IN" sz="2200" dirty="0"/>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26912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700"/>
                                        <p:tgtEl>
                                          <p:spTgt spid="1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US" sz="6600" b="1" dirty="0">
                <a:solidFill>
                  <a:schemeClr val="accent2"/>
                </a:solidFill>
                <a:latin typeface="+mn-lt"/>
              </a:rPr>
              <a:t>S</a:t>
            </a:r>
            <a:r>
              <a:rPr lang="en-US" sz="6600" b="1" dirty="0">
                <a:latin typeface="+mn-lt"/>
              </a:rPr>
              <a:t>cope Rules in C </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07</a:t>
            </a:r>
            <a:endParaRPr lang="en-IN" sz="4400" b="1" dirty="0">
              <a:solidFill>
                <a:schemeClr val="bg1"/>
              </a:solidFill>
            </a:endParaRPr>
          </a:p>
        </p:txBody>
      </p:sp>
      <p:pic>
        <p:nvPicPr>
          <p:cNvPr id="6146" name="Picture 2" descr="Variable Scope in C – Local and Global Scope Explained">
            <a:extLst>
              <a:ext uri="{FF2B5EF4-FFF2-40B4-BE49-F238E27FC236}">
                <a16:creationId xmlns:a16="http://schemas.microsoft.com/office/drawing/2014/main" id="{FD250AC4-26A0-3068-029F-A9424630F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259488"/>
            <a:ext cx="6014076" cy="413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31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80">
                                          <p:stCondLst>
                                            <p:cond delay="0"/>
                                          </p:stCondLst>
                                        </p:cTn>
                                        <p:tgtEl>
                                          <p:spTgt spid="8"/>
                                        </p:tgtEl>
                                      </p:cBhvr>
                                    </p:animEffect>
                                    <p:anim calcmode="lin" valueType="num">
                                      <p:cBhvr>
                                        <p:cTn id="3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6" dur="26">
                                          <p:stCondLst>
                                            <p:cond delay="650"/>
                                          </p:stCondLst>
                                        </p:cTn>
                                        <p:tgtEl>
                                          <p:spTgt spid="8"/>
                                        </p:tgtEl>
                                      </p:cBhvr>
                                      <p:to x="100000" y="60000"/>
                                    </p:animScale>
                                    <p:animScale>
                                      <p:cBhvr>
                                        <p:cTn id="37" dur="166" decel="50000">
                                          <p:stCondLst>
                                            <p:cond delay="676"/>
                                          </p:stCondLst>
                                        </p:cTn>
                                        <p:tgtEl>
                                          <p:spTgt spid="8"/>
                                        </p:tgtEl>
                                      </p:cBhvr>
                                      <p:to x="100000" y="100000"/>
                                    </p:animScale>
                                    <p:animScale>
                                      <p:cBhvr>
                                        <p:cTn id="38" dur="26">
                                          <p:stCondLst>
                                            <p:cond delay="1312"/>
                                          </p:stCondLst>
                                        </p:cTn>
                                        <p:tgtEl>
                                          <p:spTgt spid="8"/>
                                        </p:tgtEl>
                                      </p:cBhvr>
                                      <p:to x="100000" y="80000"/>
                                    </p:animScale>
                                    <p:animScale>
                                      <p:cBhvr>
                                        <p:cTn id="39" dur="166" decel="50000">
                                          <p:stCondLst>
                                            <p:cond delay="1338"/>
                                          </p:stCondLst>
                                        </p:cTn>
                                        <p:tgtEl>
                                          <p:spTgt spid="8"/>
                                        </p:tgtEl>
                                      </p:cBhvr>
                                      <p:to x="100000" y="100000"/>
                                    </p:animScale>
                                    <p:animScale>
                                      <p:cBhvr>
                                        <p:cTn id="40" dur="26">
                                          <p:stCondLst>
                                            <p:cond delay="1642"/>
                                          </p:stCondLst>
                                        </p:cTn>
                                        <p:tgtEl>
                                          <p:spTgt spid="8"/>
                                        </p:tgtEl>
                                      </p:cBhvr>
                                      <p:to x="100000" y="90000"/>
                                    </p:animScale>
                                    <p:animScale>
                                      <p:cBhvr>
                                        <p:cTn id="41" dur="166" decel="50000">
                                          <p:stCondLst>
                                            <p:cond delay="1668"/>
                                          </p:stCondLst>
                                        </p:cTn>
                                        <p:tgtEl>
                                          <p:spTgt spid="8"/>
                                        </p:tgtEl>
                                      </p:cBhvr>
                                      <p:to x="100000" y="100000"/>
                                    </p:animScale>
                                    <p:animScale>
                                      <p:cBhvr>
                                        <p:cTn id="42" dur="26">
                                          <p:stCondLst>
                                            <p:cond delay="1808"/>
                                          </p:stCondLst>
                                        </p:cTn>
                                        <p:tgtEl>
                                          <p:spTgt spid="8"/>
                                        </p:tgtEl>
                                      </p:cBhvr>
                                      <p:to x="100000" y="95000"/>
                                    </p:animScale>
                                    <p:animScale>
                                      <p:cBhvr>
                                        <p:cTn id="43" dur="166" decel="50000">
                                          <p:stCondLst>
                                            <p:cond delay="1834"/>
                                          </p:stCondLst>
                                        </p:cTn>
                                        <p:tgtEl>
                                          <p:spTgt spid="8"/>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 fill="hold">
                                          <p:stCondLst>
                                            <p:cond delay="0"/>
                                          </p:stCondLst>
                                        </p:cTn>
                                        <p:tgtEl>
                                          <p:spTgt spid="6146"/>
                                        </p:tgtEl>
                                        <p:attrNameLst>
                                          <p:attrName>style.visibility</p:attrName>
                                        </p:attrNameLst>
                                      </p:cBhvr>
                                      <p:to>
                                        <p:strVal val="visible"/>
                                      </p:to>
                                    </p:set>
                                    <p:animEffect transition="in" filter="wheel(1)">
                                      <p:cBhvr>
                                        <p:cTn id="48"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05099-2F6C-A562-9106-26F2D7FBEDF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i="0" kern="1200" dirty="0">
                <a:solidFill>
                  <a:schemeClr val="accent2"/>
                </a:solidFill>
                <a:effectLst/>
                <a:latin typeface="+mj-lt"/>
                <a:ea typeface="+mj-ea"/>
                <a:cs typeface="+mj-cs"/>
              </a:rPr>
              <a:t>H</a:t>
            </a:r>
            <a:r>
              <a:rPr lang="en-US" sz="5400" b="1" i="0" kern="1200" dirty="0">
                <a:solidFill>
                  <a:schemeClr val="tx1"/>
                </a:solidFill>
                <a:effectLst/>
                <a:latin typeface="+mj-lt"/>
                <a:ea typeface="+mj-ea"/>
                <a:cs typeface="+mj-cs"/>
              </a:rPr>
              <a:t>igh-level language</a:t>
            </a:r>
            <a:endParaRPr lang="en-US" sz="5400" b="1"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FD49EF-A672-704D-2D33-B9874841980D}"/>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000" b="0" i="0" dirty="0">
                <a:effectLst/>
              </a:rPr>
              <a:t>Designed for developing user-friendly software programs and websites.</a:t>
            </a:r>
          </a:p>
          <a:p>
            <a:pPr marL="285750" indent="-228600">
              <a:lnSpc>
                <a:spcPct val="90000"/>
              </a:lnSpc>
              <a:spcAft>
                <a:spcPts val="600"/>
              </a:spcAft>
              <a:buFont typeface="Arial" panose="020B0604020202020204" pitchFamily="34" charset="0"/>
              <a:buChar char="•"/>
            </a:pPr>
            <a:r>
              <a:rPr lang="en-US" sz="1000" b="0" i="0" dirty="0">
                <a:effectLst/>
              </a:rPr>
              <a:t>Requires a compiler or interpreter to translate the program into machine language (execute the program).</a:t>
            </a:r>
          </a:p>
          <a:p>
            <a:pPr>
              <a:lnSpc>
                <a:spcPct val="90000"/>
              </a:lnSpc>
              <a:spcAft>
                <a:spcPts val="600"/>
              </a:spcAft>
            </a:pPr>
            <a:r>
              <a:rPr lang="en-US" sz="1000" b="0" i="0" dirty="0">
                <a:effectLst/>
              </a:rPr>
              <a:t>Example: Python, Java, JavaScript, PHP, C#, C++, etc.</a:t>
            </a:r>
          </a:p>
          <a:p>
            <a:pPr indent="-228600">
              <a:lnSpc>
                <a:spcPct val="90000"/>
              </a:lnSpc>
              <a:spcAft>
                <a:spcPts val="600"/>
              </a:spcAft>
              <a:buFont typeface="Arial" panose="020B0604020202020204" pitchFamily="34" charset="0"/>
              <a:buChar char="•"/>
            </a:pPr>
            <a:endParaRPr lang="en-US" sz="1000" b="0" i="0" dirty="0">
              <a:effectLst/>
            </a:endParaRPr>
          </a:p>
          <a:p>
            <a:pPr indent="-228600">
              <a:lnSpc>
                <a:spcPct val="90000"/>
              </a:lnSpc>
              <a:spcAft>
                <a:spcPts val="600"/>
              </a:spcAft>
              <a:buFont typeface="Arial" panose="020B0604020202020204" pitchFamily="34" charset="0"/>
              <a:buChar char="•"/>
            </a:pPr>
            <a:r>
              <a:rPr lang="en-US" sz="1000" b="1" i="0" dirty="0">
                <a:effectLst/>
              </a:rPr>
              <a:t>A high-level language is further divided into three parts -</a:t>
            </a:r>
          </a:p>
          <a:p>
            <a:pPr marL="342900" indent="-228600">
              <a:lnSpc>
                <a:spcPct val="90000"/>
              </a:lnSpc>
              <a:spcAft>
                <a:spcPts val="600"/>
              </a:spcAft>
              <a:buFont typeface="Arial" panose="020B0604020202020204" pitchFamily="34" charset="0"/>
              <a:buChar char="•"/>
            </a:pPr>
            <a:r>
              <a:rPr lang="en-US" sz="1000" b="1" i="0" dirty="0">
                <a:solidFill>
                  <a:schemeClr val="accent2"/>
                </a:solidFill>
                <a:effectLst/>
              </a:rPr>
              <a:t>Procedural Oriented programming language</a:t>
            </a:r>
          </a:p>
          <a:p>
            <a:pPr marL="800100" lvl="1" indent="-228600">
              <a:lnSpc>
                <a:spcPct val="90000"/>
              </a:lnSpc>
              <a:spcAft>
                <a:spcPts val="600"/>
              </a:spcAft>
              <a:buFont typeface="Arial" panose="020B0604020202020204" pitchFamily="34" charset="0"/>
              <a:buChar char="•"/>
            </a:pPr>
            <a:r>
              <a:rPr lang="en-US" sz="1000" b="0" i="0" dirty="0">
                <a:effectLst/>
              </a:rPr>
              <a:t>Derived from structured programming and based upon the procedure call concept.</a:t>
            </a:r>
          </a:p>
          <a:p>
            <a:pPr marL="800100" lvl="1" indent="-228600">
              <a:lnSpc>
                <a:spcPct val="90000"/>
              </a:lnSpc>
              <a:spcAft>
                <a:spcPts val="600"/>
              </a:spcAft>
              <a:buFont typeface="Arial" panose="020B0604020202020204" pitchFamily="34" charset="0"/>
              <a:buChar char="•"/>
            </a:pPr>
            <a:r>
              <a:rPr lang="en-US" sz="1000" b="0" i="0" dirty="0">
                <a:effectLst/>
              </a:rPr>
              <a:t>It divides a program into small procedures called routines or functions.</a:t>
            </a:r>
          </a:p>
          <a:p>
            <a:pPr marL="228600" lvl="1">
              <a:lnSpc>
                <a:spcPct val="90000"/>
              </a:lnSpc>
              <a:spcAft>
                <a:spcPts val="600"/>
              </a:spcAft>
            </a:pPr>
            <a:r>
              <a:rPr lang="en-US" sz="1000" b="0" i="0" dirty="0">
                <a:effectLst/>
              </a:rPr>
              <a:t>Example: C, FORTRAN, Basic, Pascal, etc.</a:t>
            </a:r>
          </a:p>
          <a:p>
            <a:pPr marL="228600" lvl="1">
              <a:lnSpc>
                <a:spcPct val="90000"/>
              </a:lnSpc>
              <a:spcAft>
                <a:spcPts val="600"/>
              </a:spcAft>
            </a:pPr>
            <a:endParaRPr lang="en-US" sz="1000" b="0" i="0" dirty="0">
              <a:effectLst/>
            </a:endParaRPr>
          </a:p>
          <a:p>
            <a:pPr marL="342900" indent="-228600">
              <a:lnSpc>
                <a:spcPct val="90000"/>
              </a:lnSpc>
              <a:spcAft>
                <a:spcPts val="600"/>
              </a:spcAft>
              <a:buFont typeface="Arial" panose="020B0604020202020204" pitchFamily="34" charset="0"/>
              <a:buChar char="•"/>
            </a:pPr>
            <a:r>
              <a:rPr lang="en-US" sz="1000" b="1" i="0" dirty="0">
                <a:solidFill>
                  <a:schemeClr val="accent2"/>
                </a:solidFill>
                <a:effectLst/>
              </a:rPr>
              <a:t>Object-Oriented Programming language</a:t>
            </a:r>
          </a:p>
          <a:p>
            <a:pPr marL="742950" lvl="1" indent="-228600">
              <a:lnSpc>
                <a:spcPct val="90000"/>
              </a:lnSpc>
              <a:spcAft>
                <a:spcPts val="600"/>
              </a:spcAft>
              <a:buFont typeface="Arial" panose="020B0604020202020204" pitchFamily="34" charset="0"/>
              <a:buChar char="•"/>
            </a:pPr>
            <a:r>
              <a:rPr lang="en-US" sz="1000" b="0" i="0" dirty="0">
                <a:effectLst/>
              </a:rPr>
              <a:t>Based upon the objects &amp; classes.</a:t>
            </a:r>
          </a:p>
          <a:p>
            <a:pPr marL="742950" lvl="1" indent="-228600">
              <a:lnSpc>
                <a:spcPct val="90000"/>
              </a:lnSpc>
              <a:spcAft>
                <a:spcPts val="600"/>
              </a:spcAft>
              <a:buFont typeface="Arial" panose="020B0604020202020204" pitchFamily="34" charset="0"/>
              <a:buChar char="•"/>
            </a:pPr>
            <a:r>
              <a:rPr lang="en-US" sz="1000" b="0" i="0" dirty="0">
                <a:effectLst/>
              </a:rPr>
              <a:t>Programs are divided into small parts called objects.</a:t>
            </a:r>
          </a:p>
          <a:p>
            <a:pPr marL="742950" lvl="1" indent="-228600">
              <a:lnSpc>
                <a:spcPct val="90000"/>
              </a:lnSpc>
              <a:spcAft>
                <a:spcPts val="600"/>
              </a:spcAft>
              <a:buFont typeface="Arial" panose="020B0604020202020204" pitchFamily="34" charset="0"/>
              <a:buChar char="•"/>
            </a:pPr>
            <a:r>
              <a:rPr lang="en-US" sz="1000" b="0" i="0" dirty="0">
                <a:effectLst/>
              </a:rPr>
              <a:t>It is used to implement real-world entities like inheritance, polymorphism, abstraction, </a:t>
            </a:r>
            <a:r>
              <a:rPr lang="en-US" sz="1000" b="0" i="0" dirty="0" err="1">
                <a:effectLst/>
              </a:rPr>
              <a:t>etc</a:t>
            </a:r>
            <a:r>
              <a:rPr lang="en-US" sz="1000" b="0" i="0" dirty="0">
                <a:effectLst/>
              </a:rPr>
              <a:t> in the program to make the program reusable, efficient, and easy to use.</a:t>
            </a:r>
            <a:endParaRPr lang="en-US" sz="1000" dirty="0"/>
          </a:p>
          <a:p>
            <a:pPr marL="228600" lvl="1">
              <a:lnSpc>
                <a:spcPct val="90000"/>
              </a:lnSpc>
              <a:spcAft>
                <a:spcPts val="600"/>
              </a:spcAft>
            </a:pPr>
            <a:r>
              <a:rPr lang="en-US" sz="1000" b="0" i="0" dirty="0">
                <a:effectLst/>
              </a:rPr>
              <a:t>Example: C++, Java, Python, C#, etc.</a:t>
            </a:r>
          </a:p>
          <a:p>
            <a:pPr marL="228600" lvl="1">
              <a:lnSpc>
                <a:spcPct val="90000"/>
              </a:lnSpc>
              <a:spcAft>
                <a:spcPts val="600"/>
              </a:spcAft>
            </a:pPr>
            <a:endParaRPr lang="en-US" sz="1000" b="0" i="0" dirty="0">
              <a:effectLst/>
            </a:endParaRPr>
          </a:p>
          <a:p>
            <a:pPr marL="342900" indent="-228600">
              <a:lnSpc>
                <a:spcPct val="90000"/>
              </a:lnSpc>
              <a:spcAft>
                <a:spcPts val="600"/>
              </a:spcAft>
              <a:buFont typeface="Arial" panose="020B0604020202020204" pitchFamily="34" charset="0"/>
              <a:buChar char="•"/>
            </a:pPr>
            <a:r>
              <a:rPr lang="en-US" sz="10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000" b="0" i="0" dirty="0">
                <a:effectLst/>
              </a:rPr>
              <a:t>Natural language is a part of human languages such as English, Russian, German, and Japanese.</a:t>
            </a:r>
          </a:p>
          <a:p>
            <a:pPr marL="742950" lvl="1" indent="-228600">
              <a:lnSpc>
                <a:spcPct val="90000"/>
              </a:lnSpc>
              <a:spcAft>
                <a:spcPts val="600"/>
              </a:spcAft>
              <a:buFont typeface="Arial" panose="020B0604020202020204" pitchFamily="34" charset="0"/>
              <a:buChar char="•"/>
            </a:pPr>
            <a:r>
              <a:rPr lang="en-US" sz="1000" b="0" i="0" dirty="0">
                <a:effectLst/>
              </a:rPr>
              <a:t>It is used by machines to understand, manipulate, and interpret human language.</a:t>
            </a:r>
          </a:p>
        </p:txBody>
      </p:sp>
    </p:spTree>
    <p:extLst>
      <p:ext uri="{BB962C8B-B14F-4D97-AF65-F5344CB8AC3E}">
        <p14:creationId xmlns:p14="http://schemas.microsoft.com/office/powerpoint/2010/main" val="1940065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kern="1200" dirty="0">
                <a:solidFill>
                  <a:schemeClr val="accent2"/>
                </a:solidFill>
                <a:latin typeface="+mn-lt"/>
                <a:ea typeface="+mj-ea"/>
                <a:cs typeface="+mj-cs"/>
              </a:rPr>
              <a:t>Last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C7B0A35-A72A-F53A-19A8-EE08DAB9D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28" y="2203079"/>
            <a:ext cx="7156166" cy="3938876"/>
          </a:xfrm>
          <a:prstGeom prst="rect">
            <a:avLst/>
          </a:prstGeom>
        </p:spPr>
      </p:pic>
    </p:spTree>
    <p:extLst>
      <p:ext uri="{BB962C8B-B14F-4D97-AF65-F5344CB8AC3E}">
        <p14:creationId xmlns:p14="http://schemas.microsoft.com/office/powerpoint/2010/main" val="206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7E5FA-3BBB-07E6-1C86-C1A386CFAE6F}"/>
              </a:ext>
            </a:extLst>
          </p:cNvPr>
          <p:cNvSpPr>
            <a:spLocks noGrp="1"/>
          </p:cNvSpPr>
          <p:nvPr>
            <p:ph type="title"/>
          </p:nvPr>
        </p:nvSpPr>
        <p:spPr>
          <a:xfrm>
            <a:off x="838200" y="557188"/>
            <a:ext cx="10515600" cy="1133499"/>
          </a:xfrm>
        </p:spPr>
        <p:txBody>
          <a:bodyPr vert="horz" lIns="91440" tIns="45720" rIns="91440" bIns="45720" rtlCol="0">
            <a:normAutofit/>
          </a:bodyPr>
          <a:lstStyle/>
          <a:p>
            <a:pPr algn="ctr"/>
            <a:r>
              <a:rPr lang="en-US" sz="5200" b="1" i="0" kern="1200" dirty="0">
                <a:effectLst/>
                <a:latin typeface="+mj-lt"/>
                <a:ea typeface="+mj-ea"/>
                <a:cs typeface="+mj-cs"/>
              </a:rPr>
              <a:t>Scope rules in C</a:t>
            </a:r>
            <a:endParaRPr lang="en-US" sz="5200" kern="1200" dirty="0">
              <a:latin typeface="+mj-lt"/>
              <a:ea typeface="+mj-ea"/>
              <a:cs typeface="+mj-cs"/>
            </a:endParaRPr>
          </a:p>
        </p:txBody>
      </p:sp>
      <p:graphicFrame>
        <p:nvGraphicFramePr>
          <p:cNvPr id="5" name="Content Placeholder 2">
            <a:extLst>
              <a:ext uri="{FF2B5EF4-FFF2-40B4-BE49-F238E27FC236}">
                <a16:creationId xmlns:a16="http://schemas.microsoft.com/office/drawing/2014/main" id="{7156848A-6F93-56BA-4D08-A22AAFF77FC1}"/>
              </a:ext>
            </a:extLst>
          </p:cNvPr>
          <p:cNvGraphicFramePr>
            <a:graphicFrameLocks noGrp="1"/>
          </p:cNvGraphicFramePr>
          <p:nvPr>
            <p:ph idx="1"/>
            <p:extLst>
              <p:ext uri="{D42A27DB-BD31-4B8C-83A1-F6EECF244321}">
                <p14:modId xmlns:p14="http://schemas.microsoft.com/office/powerpoint/2010/main" val="222340265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32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E723DA-5173-4039-DD4C-C876726297FA}"/>
              </a:ext>
            </a:extLst>
          </p:cNvPr>
          <p:cNvSpPr>
            <a:spLocks noGrp="1"/>
          </p:cNvSpPr>
          <p:nvPr>
            <p:ph type="title"/>
          </p:nvPr>
        </p:nvSpPr>
        <p:spPr>
          <a:xfrm>
            <a:off x="838200" y="365125"/>
            <a:ext cx="10515600" cy="1325563"/>
          </a:xfrm>
        </p:spPr>
        <p:txBody>
          <a:bodyPr>
            <a:normAutofit/>
          </a:bodyPr>
          <a:lstStyle/>
          <a:p>
            <a:r>
              <a:rPr lang="en-US" sz="5400" b="1" i="0" dirty="0">
                <a:effectLst/>
                <a:latin typeface="Nunito" pitchFamily="2" charset="0"/>
              </a:rPr>
              <a:t>Types of Scope Rules in C</a:t>
            </a:r>
            <a:endParaRPr 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2CC041-9721-E185-36DD-979E38CA94EB}"/>
              </a:ext>
            </a:extLst>
          </p:cNvPr>
          <p:cNvSpPr>
            <a:spLocks noGrp="1"/>
          </p:cNvSpPr>
          <p:nvPr>
            <p:ph idx="1"/>
          </p:nvPr>
        </p:nvSpPr>
        <p:spPr>
          <a:xfrm>
            <a:off x="838200" y="1929384"/>
            <a:ext cx="10515600" cy="4251960"/>
          </a:xfrm>
        </p:spPr>
        <p:txBody>
          <a:bodyPr>
            <a:normAutofit/>
          </a:bodyPr>
          <a:lstStyle/>
          <a:p>
            <a:pPr marL="0" indent="0" fontAlgn="base">
              <a:lnSpc>
                <a:spcPct val="100000"/>
              </a:lnSpc>
              <a:buNone/>
            </a:pPr>
            <a:r>
              <a:rPr lang="en-US" sz="2400" b="1" dirty="0">
                <a:solidFill>
                  <a:schemeClr val="accent2"/>
                </a:solidFill>
              </a:rPr>
              <a:t>Global Scope in C</a:t>
            </a:r>
          </a:p>
          <a:p>
            <a:pPr fontAlgn="base"/>
            <a:r>
              <a:rPr lang="en-US" sz="1700" dirty="0"/>
              <a:t>R</a:t>
            </a:r>
            <a:r>
              <a:rPr lang="en-US" sz="1700" b="0" i="0" dirty="0">
                <a:effectLst/>
              </a:rPr>
              <a:t>efers to the region outside any block or function.</a:t>
            </a:r>
          </a:p>
          <a:p>
            <a:pPr fontAlgn="base">
              <a:buFont typeface="Arial" panose="020B0604020202020204" pitchFamily="34" charset="0"/>
              <a:buChar char="•"/>
            </a:pPr>
            <a:r>
              <a:rPr lang="en-US" sz="1700" dirty="0"/>
              <a:t>D</a:t>
            </a:r>
            <a:r>
              <a:rPr lang="en-US" sz="1700" b="0" i="0" dirty="0">
                <a:effectLst/>
              </a:rPr>
              <a:t>eclared in the global scope are called </a:t>
            </a:r>
            <a:r>
              <a:rPr lang="en-US" sz="1700" b="1" i="0" u="sng" dirty="0">
                <a:effectLst/>
                <a:hlinkClick r:id="rId2"/>
              </a:rPr>
              <a:t>global variables.</a:t>
            </a:r>
            <a:endParaRPr lang="en-US" sz="1700" b="0" i="0" dirty="0">
              <a:effectLst/>
            </a:endParaRPr>
          </a:p>
          <a:p>
            <a:pPr fontAlgn="base">
              <a:buFont typeface="Arial" panose="020B0604020202020204" pitchFamily="34" charset="0"/>
              <a:buChar char="•"/>
            </a:pPr>
            <a:r>
              <a:rPr lang="en-US" sz="1700" dirty="0"/>
              <a:t>V</a:t>
            </a:r>
            <a:r>
              <a:rPr lang="en-US" sz="1700" b="0" i="0" dirty="0">
                <a:effectLst/>
              </a:rPr>
              <a:t>isible in </a:t>
            </a:r>
            <a:r>
              <a:rPr lang="en-US" sz="1700" b="1" i="0" dirty="0">
                <a:effectLst/>
              </a:rPr>
              <a:t>every part of the program.</a:t>
            </a:r>
            <a:endParaRPr lang="en-US" sz="1700" b="0" i="0" dirty="0">
              <a:effectLst/>
            </a:endParaRPr>
          </a:p>
          <a:p>
            <a:pPr fontAlgn="base">
              <a:buFont typeface="Arial" panose="020B0604020202020204" pitchFamily="34" charset="0"/>
              <a:buChar char="•"/>
            </a:pPr>
            <a:r>
              <a:rPr lang="en-US" sz="1700" b="0" i="0" dirty="0">
                <a:effectLst/>
              </a:rPr>
              <a:t>Also called</a:t>
            </a:r>
            <a:r>
              <a:rPr lang="en-US" sz="1700" b="1" i="0" dirty="0">
                <a:effectLst/>
              </a:rPr>
              <a:t> File Scope</a:t>
            </a:r>
            <a:r>
              <a:rPr lang="en-US" sz="1700" b="0" i="0" dirty="0">
                <a:effectLst/>
              </a:rPr>
              <a:t> as the scope of an identifier starts at the beginning of the file and ends at the end of the file.</a:t>
            </a:r>
          </a:p>
          <a:p>
            <a:pPr marL="0" indent="0" fontAlgn="base">
              <a:buNone/>
            </a:pPr>
            <a:endParaRPr lang="en-US" sz="1700" b="0" i="0" dirty="0">
              <a:effectLst/>
              <a:latin typeface="Nunito" pitchFamily="2" charset="0"/>
            </a:endParaRPr>
          </a:p>
          <a:p>
            <a:pPr marL="0" indent="0">
              <a:buNone/>
            </a:pPr>
            <a:r>
              <a:rPr lang="en-US" sz="2400" b="1" i="0" dirty="0">
                <a:solidFill>
                  <a:schemeClr val="accent2"/>
                </a:solidFill>
                <a:effectLst/>
              </a:rPr>
              <a:t>Local Scope in C</a:t>
            </a:r>
          </a:p>
          <a:p>
            <a:pPr fontAlgn="base">
              <a:buFont typeface="Arial" panose="020B0604020202020204" pitchFamily="34" charset="0"/>
              <a:buChar char="•"/>
            </a:pPr>
            <a:r>
              <a:rPr lang="en-US" sz="1700" dirty="0"/>
              <a:t>D</a:t>
            </a:r>
            <a:r>
              <a:rPr lang="en-US" sz="1700" b="0" i="0" dirty="0">
                <a:effectLst/>
              </a:rPr>
              <a:t>eclared within the local scope are called</a:t>
            </a:r>
            <a:r>
              <a:rPr lang="en-US" sz="1700" b="0" i="0" u="sng" dirty="0">
                <a:effectLst/>
                <a:hlinkClick r:id="rId3"/>
              </a:rPr>
              <a:t> </a:t>
            </a:r>
            <a:r>
              <a:rPr lang="en-US" sz="1700" b="1" i="0" u="sng" dirty="0">
                <a:effectLst/>
                <a:hlinkClick r:id="rId3"/>
              </a:rPr>
              <a:t>local variables.</a:t>
            </a:r>
            <a:endParaRPr lang="en-US" sz="1700" b="0" i="0" dirty="0">
              <a:effectLst/>
            </a:endParaRPr>
          </a:p>
          <a:p>
            <a:pPr fontAlgn="base">
              <a:buFont typeface="Arial" panose="020B0604020202020204" pitchFamily="34" charset="0"/>
              <a:buChar char="•"/>
            </a:pPr>
            <a:r>
              <a:rPr lang="en-US" sz="1700" b="0" i="0" dirty="0">
                <a:effectLst/>
              </a:rPr>
              <a:t>Visible in the </a:t>
            </a:r>
            <a:r>
              <a:rPr lang="en-US" sz="1700" b="1" i="0" dirty="0">
                <a:effectLst/>
              </a:rPr>
              <a:t>block they are declared</a:t>
            </a:r>
            <a:r>
              <a:rPr lang="en-US" sz="1700" b="0" i="0" dirty="0">
                <a:effectLst/>
              </a:rPr>
              <a:t> in and </a:t>
            </a:r>
            <a:r>
              <a:rPr lang="en-US" sz="1700" b="1" i="0" dirty="0">
                <a:effectLst/>
              </a:rPr>
              <a:t>all inner blocks</a:t>
            </a:r>
            <a:r>
              <a:rPr lang="en-US" sz="1700" b="0" i="0" dirty="0">
                <a:effectLst/>
              </a:rPr>
              <a:t>.</a:t>
            </a:r>
          </a:p>
          <a:p>
            <a:pPr fontAlgn="base">
              <a:buFont typeface="Arial" panose="020B0604020202020204" pitchFamily="34" charset="0"/>
              <a:buChar char="•"/>
            </a:pPr>
            <a:r>
              <a:rPr lang="en-US" sz="1700" dirty="0"/>
              <a:t>A</a:t>
            </a:r>
            <a:r>
              <a:rPr lang="en-US" sz="1700" b="0" i="0" dirty="0">
                <a:effectLst/>
              </a:rPr>
              <a:t>lso called</a:t>
            </a:r>
            <a:r>
              <a:rPr lang="en-US" sz="1700" b="1" i="0" dirty="0">
                <a:effectLst/>
              </a:rPr>
              <a:t> Block scope.</a:t>
            </a:r>
            <a:endParaRPr lang="en-US" sz="1700" b="0" i="0" dirty="0">
              <a:effectLst/>
            </a:endParaRPr>
          </a:p>
          <a:p>
            <a:pPr fontAlgn="base">
              <a:buFont typeface="Arial" panose="020B0604020202020204" pitchFamily="34" charset="0"/>
              <a:buChar char="•"/>
            </a:pPr>
            <a:r>
              <a:rPr lang="en-US" sz="1700" b="0" i="0" dirty="0">
                <a:effectLst/>
              </a:rPr>
              <a:t>Local variables have internal linkage.</a:t>
            </a:r>
          </a:p>
          <a:p>
            <a:endParaRPr lang="en-US" sz="1700" dirty="0"/>
          </a:p>
        </p:txBody>
      </p:sp>
    </p:spTree>
    <p:extLst>
      <p:ext uri="{BB962C8B-B14F-4D97-AF65-F5344CB8AC3E}">
        <p14:creationId xmlns:p14="http://schemas.microsoft.com/office/powerpoint/2010/main" val="1026493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2444D-C4C1-49AE-97E0-26E58C619A52}"/>
              </a:ext>
            </a:extLst>
          </p:cNvPr>
          <p:cNvSpPr>
            <a:spLocks noGrp="1"/>
          </p:cNvSpPr>
          <p:nvPr>
            <p:ph type="title"/>
          </p:nvPr>
        </p:nvSpPr>
        <p:spPr>
          <a:xfrm>
            <a:off x="838200" y="365125"/>
            <a:ext cx="10515600" cy="1325563"/>
          </a:xfrm>
        </p:spPr>
        <p:txBody>
          <a:bodyPr>
            <a:normAutofit/>
          </a:bodyPr>
          <a:lstStyle/>
          <a:p>
            <a:r>
              <a:rPr lang="en-US" sz="5400" b="1" i="0">
                <a:effectLst/>
                <a:latin typeface="Nunito" pitchFamily="2" charset="0"/>
              </a:rPr>
              <a:t>FAQs on Scope Rules in C</a:t>
            </a:r>
            <a:endParaRPr lang="en-US" sz="5400"/>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C9D86AAE-B8F2-2FBA-D09B-65548E611ED9}"/>
              </a:ext>
            </a:extLst>
          </p:cNvPr>
          <p:cNvSpPr>
            <a:spLocks noGrp="1" noChangeArrowheads="1"/>
          </p:cNvSpPr>
          <p:nvPr>
            <p:ph idx="1"/>
          </p:nvPr>
        </p:nvSpPr>
        <p:spPr bwMode="auto">
          <a:xfrm>
            <a:off x="838200" y="1929384"/>
            <a:ext cx="10515600" cy="425196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dirty="0">
                <a:ln>
                  <a:noFill/>
                </a:ln>
                <a:effectLst/>
                <a:latin typeface="+mn-lt"/>
              </a:rPr>
              <a:t>Q1. What if the inner block itself has one variable with the same name? </a:t>
            </a:r>
          </a:p>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dirty="0">
                <a:ln>
                  <a:noFill/>
                </a:ln>
                <a:effectLst/>
                <a:latin typeface="+mn-lt"/>
              </a:rPr>
              <a:t>Answer:</a:t>
            </a:r>
            <a:r>
              <a:rPr lang="en-US" altLang="en-US" sz="1500" dirty="0">
                <a:latin typeface="+mn-lt"/>
              </a:rPr>
              <a:t> </a:t>
            </a:r>
            <a:r>
              <a:rPr kumimoji="0" lang="en-US" altLang="en-US" sz="1500" b="0" i="0" u="none" strike="noStrike" cap="none" normalizeH="0" baseline="0" dirty="0">
                <a:ln>
                  <a:noFill/>
                </a:ln>
                <a:effectLst/>
                <a:latin typeface="+mn-lt"/>
              </a:rPr>
              <a:t>If an inner block declares a variable with the same name as the variable declared by the outer block, </a:t>
            </a:r>
          </a:p>
          <a:p>
            <a:pPr marL="0" marR="0" lvl="0" indent="0" defTabSz="914400" rtl="0" eaLnBrk="0" fontAlgn="base" latinLnBrk="0" hangingPunct="0">
              <a:spcBef>
                <a:spcPct val="0"/>
              </a:spcBef>
              <a:spcAft>
                <a:spcPts val="600"/>
              </a:spcAft>
              <a:buClrTx/>
              <a:buSzTx/>
              <a:buFontTx/>
              <a:buNone/>
              <a:tabLst/>
            </a:pPr>
            <a:r>
              <a:rPr lang="en-US" altLang="en-US" sz="1500" dirty="0">
                <a:latin typeface="+mn-lt"/>
              </a:rPr>
              <a:t> </a:t>
            </a:r>
            <a:r>
              <a:rPr kumimoji="0" lang="en-US" altLang="en-US" sz="1500" b="0" i="0" u="none" strike="noStrike" cap="none" normalizeH="0" baseline="0" dirty="0">
                <a:ln>
                  <a:noFill/>
                </a:ln>
                <a:effectLst/>
                <a:latin typeface="+mn-lt"/>
              </a:rPr>
              <a:t>then the visibility</a:t>
            </a:r>
            <a:r>
              <a:rPr lang="en-US" altLang="en-US" sz="1500" dirty="0">
                <a:latin typeface="+mn-lt"/>
              </a:rPr>
              <a:t> </a:t>
            </a:r>
            <a:r>
              <a:rPr kumimoji="0" lang="en-US" altLang="en-US" sz="1500" b="0" i="0" u="none" strike="noStrike" cap="none" normalizeH="0" baseline="0" dirty="0">
                <a:ln>
                  <a:noFill/>
                </a:ln>
                <a:effectLst/>
                <a:latin typeface="+mn-lt"/>
              </a:rPr>
              <a:t>of the outer block variable ends at the point of the declaration by inner block.</a:t>
            </a:r>
          </a:p>
          <a:p>
            <a:pPr marL="0" marR="0" lvl="0" indent="0" defTabSz="914400" rtl="0" eaLnBrk="0" fontAlgn="base" latinLnBrk="0" hangingPunct="0">
              <a:spcBef>
                <a:spcPct val="0"/>
              </a:spcBef>
              <a:spcAft>
                <a:spcPts val="600"/>
              </a:spcAft>
              <a:buClrTx/>
              <a:buSzTx/>
              <a:buFontTx/>
              <a:buNone/>
              <a:tabLst/>
            </a:pPr>
            <a:endParaRPr kumimoji="0" lang="en-US" altLang="en-US" sz="1500" b="1" i="0" u="none" strike="noStrike" cap="none" normalizeH="0" baseline="0" dirty="0">
              <a:ln>
                <a:noFill/>
              </a:ln>
              <a:effectLst/>
              <a:latin typeface="+mn-lt"/>
            </a:endParaRPr>
          </a:p>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dirty="0">
                <a:ln>
                  <a:noFill/>
                </a:ln>
                <a:effectLst/>
                <a:latin typeface="+mn-lt"/>
              </a:rPr>
              <a:t>Q2. What is the difference between the scope and lifetime?</a:t>
            </a:r>
          </a:p>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dirty="0">
                <a:ln>
                  <a:noFill/>
                </a:ln>
                <a:effectLst/>
                <a:latin typeface="+mn-lt"/>
              </a:rPr>
              <a:t>Answer: </a:t>
            </a:r>
            <a:r>
              <a:rPr kumimoji="0" lang="en-US" altLang="en-US" sz="1500" b="0" i="0" u="none" strike="noStrike" cap="none" normalizeH="0" baseline="0" dirty="0">
                <a:ln>
                  <a:noFill/>
                </a:ln>
                <a:effectLst/>
                <a:latin typeface="+mn-lt"/>
              </a:rPr>
              <a:t>The scope and lifetime of a variable are often confused with one another </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mn-lt"/>
              </a:rPr>
              <a:t>The </a:t>
            </a:r>
            <a:r>
              <a:rPr kumimoji="0" lang="en-US" altLang="en-US" sz="1500" b="1" i="0" u="none" strike="noStrike" cap="none" normalizeH="0" baseline="0" dirty="0">
                <a:ln>
                  <a:noFill/>
                </a:ln>
                <a:effectLst/>
                <a:latin typeface="+mn-lt"/>
              </a:rPr>
              <a:t>scope </a:t>
            </a:r>
            <a:r>
              <a:rPr kumimoji="0" lang="en-US" altLang="en-US" sz="1500" b="0" i="0" u="none" strike="noStrike" cap="none" normalizeH="0" baseline="0" dirty="0">
                <a:ln>
                  <a:noFill/>
                </a:ln>
                <a:effectLst/>
                <a:latin typeface="+mn-lt"/>
              </a:rPr>
              <a:t>of the variable is the region where it is valid to refer to the variable using its name.</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effectLst/>
                <a:latin typeface="+mn-lt"/>
              </a:rPr>
              <a:t>The </a:t>
            </a:r>
            <a:r>
              <a:rPr kumimoji="0" lang="en-US" altLang="en-US" sz="1500" b="1" i="0" u="none" strike="noStrike" cap="none" normalizeH="0" baseline="0" dirty="0">
                <a:ln>
                  <a:noFill/>
                </a:ln>
                <a:effectLst/>
                <a:latin typeface="+mn-lt"/>
              </a:rPr>
              <a:t>lifetime</a:t>
            </a:r>
            <a:r>
              <a:rPr kumimoji="0" lang="en-US" altLang="en-US" sz="1500" b="0" i="0" u="none" strike="noStrike" cap="none" normalizeH="0" baseline="0" dirty="0">
                <a:ln>
                  <a:noFill/>
                </a:ln>
                <a:effectLst/>
                <a:latin typeface="+mn-lt"/>
              </a:rPr>
              <a:t> of the variable is the time between it is allocated memory and it is deleted from the memory.</a:t>
            </a:r>
          </a:p>
          <a:p>
            <a:pPr marL="0" marR="0" lvl="0" indent="0" defTabSz="914400" rtl="0" eaLnBrk="0" fontAlgn="base" latinLnBrk="0" hangingPunct="0">
              <a:spcBef>
                <a:spcPct val="0"/>
              </a:spcBef>
              <a:spcAft>
                <a:spcPts val="600"/>
              </a:spcAft>
              <a:buClrTx/>
              <a:buSzTx/>
              <a:buNone/>
              <a:tabLst/>
            </a:pPr>
            <a:endParaRPr kumimoji="0" lang="en-US" altLang="en-US" sz="1500" b="0" i="0" u="none" strike="noStrike" cap="none" normalizeH="0" baseline="0" dirty="0">
              <a:ln>
                <a:noFill/>
              </a:ln>
              <a:effectLst/>
              <a:latin typeface="+mn-lt"/>
            </a:endParaRPr>
          </a:p>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dirty="0">
                <a:ln>
                  <a:noFill/>
                </a:ln>
                <a:effectLst/>
                <a:latin typeface="+mn-lt"/>
              </a:rPr>
              <a:t>Q2. What about functions and parameters passed to functions? </a:t>
            </a:r>
          </a:p>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dirty="0">
                <a:ln>
                  <a:noFill/>
                </a:ln>
                <a:effectLst/>
                <a:latin typeface="+mn-lt"/>
              </a:rPr>
              <a:t>Answer:</a:t>
            </a:r>
            <a:r>
              <a:rPr lang="en-US" altLang="en-US" sz="1500" dirty="0">
                <a:latin typeface="+mn-lt"/>
              </a:rPr>
              <a:t> </a:t>
            </a:r>
            <a:r>
              <a:rPr kumimoji="0" lang="en-US" altLang="en-US" sz="1500" b="0" i="0" u="none" strike="noStrike" cap="none" normalizeH="0" baseline="0" dirty="0">
                <a:ln>
                  <a:noFill/>
                </a:ln>
                <a:effectLst/>
                <a:latin typeface="+mn-lt"/>
              </a:rPr>
              <a:t>A function itself is a block. Parameters and other local variables of a function follow the same block scope rules.</a:t>
            </a:r>
          </a:p>
          <a:p>
            <a:pPr marL="0" marR="0" lvl="0" indent="0" defTabSz="914400" rtl="0" eaLnBrk="0" fontAlgn="base" latinLnBrk="0" hangingPunct="0">
              <a:spcBef>
                <a:spcPct val="0"/>
              </a:spcBef>
              <a:spcAft>
                <a:spcPts val="600"/>
              </a:spcAft>
              <a:buClrTx/>
              <a:buSzTx/>
              <a:buFontTx/>
              <a:buNone/>
              <a:tabLst/>
            </a:pPr>
            <a:endParaRPr kumimoji="0" lang="en-US" altLang="en-US" sz="1500" b="1" i="0" u="none" strike="noStrike" cap="none" normalizeH="0" baseline="0" dirty="0">
              <a:ln>
                <a:noFill/>
              </a:ln>
              <a:effectLst/>
              <a:latin typeface="+mn-lt"/>
            </a:endParaRPr>
          </a:p>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dirty="0">
                <a:ln>
                  <a:noFill/>
                </a:ln>
                <a:effectLst/>
                <a:latin typeface="+mn-lt"/>
              </a:rPr>
              <a:t>Q3. Can variables of the block be accessed in another subsequent block?</a:t>
            </a:r>
          </a:p>
          <a:p>
            <a:pPr marL="0" marR="0" lvl="0" indent="0" defTabSz="914400" rtl="0" eaLnBrk="0" fontAlgn="base" latinLnBrk="0" hangingPunct="0">
              <a:spcBef>
                <a:spcPct val="0"/>
              </a:spcBef>
              <a:spcAft>
                <a:spcPts val="600"/>
              </a:spcAft>
              <a:buClrTx/>
              <a:buSzTx/>
              <a:buFontTx/>
              <a:buNone/>
              <a:tabLst/>
            </a:pPr>
            <a:r>
              <a:rPr kumimoji="0" lang="en-US" altLang="en-US" sz="1500" b="1" i="0" u="none" strike="noStrike" cap="none" normalizeH="0" baseline="0" dirty="0">
                <a:ln>
                  <a:noFill/>
                </a:ln>
                <a:effectLst/>
                <a:latin typeface="+mn-lt"/>
              </a:rPr>
              <a:t>Answer: </a:t>
            </a:r>
            <a:r>
              <a:rPr kumimoji="0" lang="en-US" altLang="en-US" sz="1500" b="0" i="0" u="none" strike="noStrike" cap="none" normalizeH="0" baseline="0" dirty="0">
                <a:ln>
                  <a:noFill/>
                </a:ln>
                <a:effectLst/>
                <a:latin typeface="+mn-lt"/>
              </a:rPr>
              <a:t>No, a variable declared in a block can only be accessed inside the block and all inner blocks of this block.</a:t>
            </a:r>
          </a:p>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dirty="0">
              <a:ln>
                <a:noFill/>
              </a:ln>
              <a:effectLst/>
              <a:latin typeface="+mn-lt"/>
            </a:endParaRPr>
          </a:p>
          <a:p>
            <a:pPr marL="0" indent="0">
              <a:spcAft>
                <a:spcPts val="600"/>
              </a:spcAft>
              <a:buNone/>
            </a:pPr>
            <a:r>
              <a:rPr lang="en-US" altLang="en-US" sz="1500" b="1" dirty="0">
                <a:latin typeface="+mn-lt"/>
              </a:rPr>
              <a:t>Q4. </a:t>
            </a:r>
            <a:r>
              <a:rPr lang="en-IN" sz="1500" b="1" dirty="0">
                <a:latin typeface="+mn-lt"/>
              </a:rPr>
              <a:t>How to Access Global Variable if there is a Local Variable with Same Name in C/ C++?</a:t>
            </a:r>
          </a:p>
          <a:p>
            <a:pPr marL="0" indent="0">
              <a:spcAft>
                <a:spcPts val="600"/>
              </a:spcAft>
              <a:buNone/>
            </a:pPr>
            <a:r>
              <a:rPr lang="en-US" altLang="en-US" sz="1500" b="1" dirty="0"/>
              <a:t>Answer: </a:t>
            </a:r>
            <a:r>
              <a:rPr lang="en-US" altLang="en-US" sz="1500" dirty="0">
                <a:latin typeface="+mn-lt"/>
              </a:rPr>
              <a:t>1. Using </a:t>
            </a:r>
            <a:r>
              <a:rPr lang="en-US" altLang="en-US" sz="1500" b="1" dirty="0">
                <a:latin typeface="+mn-lt"/>
              </a:rPr>
              <a:t>extern</a:t>
            </a:r>
            <a:r>
              <a:rPr lang="en-US" altLang="en-US" sz="1500" dirty="0">
                <a:latin typeface="+mn-lt"/>
              </a:rPr>
              <a:t>, 2. using </a:t>
            </a:r>
            <a:r>
              <a:rPr lang="en-IN" sz="1500" b="1" dirty="0">
                <a:latin typeface="+mn-lt"/>
              </a:rPr>
              <a:t>Scope resolution operator (::)</a:t>
            </a:r>
          </a:p>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dirty="0">
              <a:ln>
                <a:noFill/>
              </a:ln>
              <a:effectLst/>
              <a:latin typeface="+mn-lt"/>
            </a:endParaRPr>
          </a:p>
        </p:txBody>
      </p:sp>
    </p:spTree>
    <p:extLst>
      <p:ext uri="{BB962C8B-B14F-4D97-AF65-F5344CB8AC3E}">
        <p14:creationId xmlns:p14="http://schemas.microsoft.com/office/powerpoint/2010/main" val="9145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randombar(horizontal)">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7" dur="500"/>
                                        <p:tgtEl>
                                          <p:spTgt spid="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4">
                                            <p:txEl>
                                              <p:pRg st="12" end="12"/>
                                            </p:txEl>
                                          </p:spTgt>
                                        </p:tgtEl>
                                        <p:attrNameLst>
                                          <p:attrName>style.visibility</p:attrName>
                                        </p:attrNameLst>
                                      </p:cBhvr>
                                      <p:to>
                                        <p:strVal val="visible"/>
                                      </p:to>
                                    </p:set>
                                    <p:animEffect transition="in" filter="randombar(horizontal)">
                                      <p:cBhvr>
                                        <p:cTn id="52" dur="500"/>
                                        <p:tgtEl>
                                          <p:spTgt spid="4">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57" dur="500"/>
                                        <p:tgtEl>
                                          <p:spTgt spid="4">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62" dur="500"/>
                                        <p:tgtEl>
                                          <p:spTgt spid="4">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
                                            <p:txEl>
                                              <p:pRg st="16" end="16"/>
                                            </p:txEl>
                                          </p:spTgt>
                                        </p:tgtEl>
                                        <p:attrNameLst>
                                          <p:attrName>style.visibility</p:attrName>
                                        </p:attrNameLst>
                                      </p:cBhvr>
                                      <p:to>
                                        <p:strVal val="visible"/>
                                      </p:to>
                                    </p:set>
                                    <p:animEffect transition="in" filter="randombar(horizontal)">
                                      <p:cBhvr>
                                        <p:cTn id="67"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7BF8BCB-CFC5-623B-8D07-FCD05937228B}"/>
              </a:ext>
            </a:extLst>
          </p:cNvPr>
          <p:cNvSpPr>
            <a:spLocks noGrp="1"/>
          </p:cNvSpPr>
          <p:nvPr>
            <p:ph type="title"/>
          </p:nvPr>
        </p:nvSpPr>
        <p:spPr>
          <a:xfrm>
            <a:off x="2782529" y="1764407"/>
            <a:ext cx="6705600" cy="2310312"/>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Hands on Example </a:t>
            </a:r>
            <a:endParaRPr lang="en-US" sz="5200" kern="1200" dirty="0">
              <a:solidFill>
                <a:schemeClr val="accent2"/>
              </a:solidFill>
            </a:endParaRPr>
          </a:p>
        </p:txBody>
      </p:sp>
      <p:sp>
        <p:nvSpPr>
          <p:cNvPr id="3" name="Title 1">
            <a:extLst>
              <a:ext uri="{FF2B5EF4-FFF2-40B4-BE49-F238E27FC236}">
                <a16:creationId xmlns:a16="http://schemas.microsoft.com/office/drawing/2014/main" id="{146AC3C5-6DC8-D701-405C-47CC125DEF83}"/>
              </a:ext>
            </a:extLst>
          </p:cNvPr>
          <p:cNvSpPr txBox="1">
            <a:spLocks/>
          </p:cNvSpPr>
          <p:nvPr/>
        </p:nvSpPr>
        <p:spPr>
          <a:xfrm>
            <a:off x="838201" y="345810"/>
            <a:ext cx="107156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mn-lt"/>
              </a:rPr>
              <a:t>S</a:t>
            </a:r>
            <a:r>
              <a:rPr lang="en-US" sz="6600" b="1" dirty="0">
                <a:latin typeface="+mn-lt"/>
              </a:rPr>
              <a:t>cope Rules in C </a:t>
            </a:r>
          </a:p>
        </p:txBody>
      </p:sp>
    </p:spTree>
    <p:extLst>
      <p:ext uri="{BB962C8B-B14F-4D97-AF65-F5344CB8AC3E}">
        <p14:creationId xmlns:p14="http://schemas.microsoft.com/office/powerpoint/2010/main" val="276451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kern="1200" dirty="0">
                <a:solidFill>
                  <a:schemeClr val="accent2"/>
                </a:solidFill>
                <a:latin typeface="+mn-lt"/>
                <a:ea typeface="+mj-ea"/>
                <a:cs typeface="+mj-cs"/>
              </a:rPr>
              <a:t>Next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1F6B151-8252-B455-7C07-374B6F21572B}"/>
              </a:ext>
            </a:extLst>
          </p:cNvPr>
          <p:cNvPicPr>
            <a:picLocks noChangeAspect="1"/>
          </p:cNvPicPr>
          <p:nvPr/>
        </p:nvPicPr>
        <p:blipFill>
          <a:blip r:embed="rId2"/>
          <a:stretch>
            <a:fillRect/>
          </a:stretch>
        </p:blipFill>
        <p:spPr>
          <a:xfrm>
            <a:off x="737407" y="2203078"/>
            <a:ext cx="7608562" cy="4267991"/>
          </a:xfrm>
          <a:prstGeom prst="rect">
            <a:avLst/>
          </a:prstGeom>
        </p:spPr>
      </p:pic>
    </p:spTree>
    <p:extLst>
      <p:ext uri="{BB962C8B-B14F-4D97-AF65-F5344CB8AC3E}">
        <p14:creationId xmlns:p14="http://schemas.microsoft.com/office/powerpoint/2010/main" val="1024367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6600" b="1" dirty="0">
                <a:latin typeface="+mn-lt"/>
              </a:rPr>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5" y="2660904"/>
            <a:ext cx="5111103" cy="3547872"/>
          </a:xfrm>
        </p:spPr>
        <p:txBody>
          <a:bodyPr anchor="t">
            <a:normAutofit/>
          </a:bodyPr>
          <a:lstStyle/>
          <a:p>
            <a:pPr marL="0" indent="0">
              <a:buNone/>
            </a:pPr>
            <a:r>
              <a:rPr lang="en-IN" sz="2400" b="1" dirty="0"/>
              <a:t>Please Like, Subscribe and Comment.</a:t>
            </a:r>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11263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IN" sz="6600" b="1" dirty="0">
                <a:solidFill>
                  <a:schemeClr val="accent2"/>
                </a:solidFill>
                <a:latin typeface="Source Sans 3"/>
              </a:rPr>
              <a:t>S</a:t>
            </a:r>
            <a:r>
              <a:rPr lang="en-IN" sz="6600" b="1" dirty="0">
                <a:latin typeface="Source Sans 3"/>
              </a:rPr>
              <a:t>tatic and </a:t>
            </a:r>
            <a:r>
              <a:rPr lang="en-IN" sz="6600" b="1" dirty="0">
                <a:solidFill>
                  <a:schemeClr val="accent2"/>
                </a:solidFill>
                <a:latin typeface="Source Sans 3"/>
              </a:rPr>
              <a:t>D</a:t>
            </a:r>
            <a:r>
              <a:rPr lang="en-IN" sz="6600" b="1" dirty="0">
                <a:latin typeface="Source Sans 3"/>
              </a:rPr>
              <a:t>ynamic Scoping</a:t>
            </a:r>
            <a:endParaRPr lang="en-US" sz="66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08</a:t>
            </a:r>
            <a:endParaRPr lang="en-IN" sz="4400" b="1" dirty="0">
              <a:solidFill>
                <a:schemeClr val="bg1"/>
              </a:solidFill>
            </a:endParaRPr>
          </a:p>
        </p:txBody>
      </p:sp>
      <p:pic>
        <p:nvPicPr>
          <p:cNvPr id="1026" name="Picture 2" descr="JS Arrow Functions: What, How &amp; When. - DEV Community">
            <a:extLst>
              <a:ext uri="{FF2B5EF4-FFF2-40B4-BE49-F238E27FC236}">
                <a16:creationId xmlns:a16="http://schemas.microsoft.com/office/drawing/2014/main" id="{1A55D88D-2E8E-1C06-A582-A317B79B5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330745"/>
            <a:ext cx="5264233" cy="386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15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80">
                                          <p:stCondLst>
                                            <p:cond delay="0"/>
                                          </p:stCondLst>
                                        </p:cTn>
                                        <p:tgtEl>
                                          <p:spTgt spid="8"/>
                                        </p:tgtEl>
                                      </p:cBhvr>
                                    </p:animEffect>
                                    <p:anim calcmode="lin" valueType="num">
                                      <p:cBhvr>
                                        <p:cTn id="3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6" dur="26">
                                          <p:stCondLst>
                                            <p:cond delay="650"/>
                                          </p:stCondLst>
                                        </p:cTn>
                                        <p:tgtEl>
                                          <p:spTgt spid="8"/>
                                        </p:tgtEl>
                                      </p:cBhvr>
                                      <p:to x="100000" y="60000"/>
                                    </p:animScale>
                                    <p:animScale>
                                      <p:cBhvr>
                                        <p:cTn id="37" dur="166" decel="50000">
                                          <p:stCondLst>
                                            <p:cond delay="676"/>
                                          </p:stCondLst>
                                        </p:cTn>
                                        <p:tgtEl>
                                          <p:spTgt spid="8"/>
                                        </p:tgtEl>
                                      </p:cBhvr>
                                      <p:to x="100000" y="100000"/>
                                    </p:animScale>
                                    <p:animScale>
                                      <p:cBhvr>
                                        <p:cTn id="38" dur="26">
                                          <p:stCondLst>
                                            <p:cond delay="1312"/>
                                          </p:stCondLst>
                                        </p:cTn>
                                        <p:tgtEl>
                                          <p:spTgt spid="8"/>
                                        </p:tgtEl>
                                      </p:cBhvr>
                                      <p:to x="100000" y="80000"/>
                                    </p:animScale>
                                    <p:animScale>
                                      <p:cBhvr>
                                        <p:cTn id="39" dur="166" decel="50000">
                                          <p:stCondLst>
                                            <p:cond delay="1338"/>
                                          </p:stCondLst>
                                        </p:cTn>
                                        <p:tgtEl>
                                          <p:spTgt spid="8"/>
                                        </p:tgtEl>
                                      </p:cBhvr>
                                      <p:to x="100000" y="100000"/>
                                    </p:animScale>
                                    <p:animScale>
                                      <p:cBhvr>
                                        <p:cTn id="40" dur="26">
                                          <p:stCondLst>
                                            <p:cond delay="1642"/>
                                          </p:stCondLst>
                                        </p:cTn>
                                        <p:tgtEl>
                                          <p:spTgt spid="8"/>
                                        </p:tgtEl>
                                      </p:cBhvr>
                                      <p:to x="100000" y="90000"/>
                                    </p:animScale>
                                    <p:animScale>
                                      <p:cBhvr>
                                        <p:cTn id="41" dur="166" decel="50000">
                                          <p:stCondLst>
                                            <p:cond delay="1668"/>
                                          </p:stCondLst>
                                        </p:cTn>
                                        <p:tgtEl>
                                          <p:spTgt spid="8"/>
                                        </p:tgtEl>
                                      </p:cBhvr>
                                      <p:to x="100000" y="100000"/>
                                    </p:animScale>
                                    <p:animScale>
                                      <p:cBhvr>
                                        <p:cTn id="42" dur="26">
                                          <p:stCondLst>
                                            <p:cond delay="1808"/>
                                          </p:stCondLst>
                                        </p:cTn>
                                        <p:tgtEl>
                                          <p:spTgt spid="8"/>
                                        </p:tgtEl>
                                      </p:cBhvr>
                                      <p:to x="100000" y="95000"/>
                                    </p:animScale>
                                    <p:animScale>
                                      <p:cBhvr>
                                        <p:cTn id="43" dur="166" decel="50000">
                                          <p:stCondLst>
                                            <p:cond delay="1834"/>
                                          </p:stCondLst>
                                        </p:cTn>
                                        <p:tgtEl>
                                          <p:spTgt spid="8"/>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 fill="hold">
                                          <p:stCondLst>
                                            <p:cond delay="0"/>
                                          </p:stCondLst>
                                        </p:cTn>
                                        <p:tgtEl>
                                          <p:spTgt spid="1026"/>
                                        </p:tgtEl>
                                        <p:attrNameLst>
                                          <p:attrName>style.visibility</p:attrName>
                                        </p:attrNameLst>
                                      </p:cBhvr>
                                      <p:to>
                                        <p:strVal val="visible"/>
                                      </p:to>
                                    </p:set>
                                    <p:animEffect transition="in" filter="wheel(1)">
                                      <p:cBhvr>
                                        <p:cTn id="48"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dirty="0">
                <a:solidFill>
                  <a:schemeClr val="accent2"/>
                </a:solidFill>
                <a:latin typeface="+mn-lt"/>
              </a:rPr>
              <a:t>Last</a:t>
            </a:r>
            <a:r>
              <a:rPr lang="en-US" sz="48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 and a black background&#10;&#10;Description automatically generated">
            <a:extLst>
              <a:ext uri="{FF2B5EF4-FFF2-40B4-BE49-F238E27FC236}">
                <a16:creationId xmlns:a16="http://schemas.microsoft.com/office/drawing/2014/main" id="{69AFFF55-5BC8-864A-8389-F4C0EF4A9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639" y="2203079"/>
            <a:ext cx="7307990" cy="3725497"/>
          </a:xfrm>
          <a:prstGeom prst="rect">
            <a:avLst/>
          </a:prstGeom>
        </p:spPr>
      </p:pic>
    </p:spTree>
    <p:extLst>
      <p:ext uri="{BB962C8B-B14F-4D97-AF65-F5344CB8AC3E}">
        <p14:creationId xmlns:p14="http://schemas.microsoft.com/office/powerpoint/2010/main" val="1886704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Source Sans 3"/>
              </a:rPr>
              <a:t>S</a:t>
            </a:r>
            <a:r>
              <a:rPr lang="en-IN" sz="5400" b="1" i="0" dirty="0">
                <a:effectLst/>
                <a:latin typeface="Source Sans 3"/>
              </a:rPr>
              <a:t>tatic and </a:t>
            </a:r>
            <a:r>
              <a:rPr lang="en-IN" sz="5400" b="1" i="0" dirty="0">
                <a:solidFill>
                  <a:schemeClr val="accent2"/>
                </a:solidFill>
                <a:effectLst/>
                <a:latin typeface="Source Sans 3"/>
              </a:rPr>
              <a:t>D</a:t>
            </a:r>
            <a:r>
              <a:rPr lang="en-IN" sz="5400" b="1" i="0" dirty="0">
                <a:effectLst/>
                <a:latin typeface="Source Sans 3"/>
              </a:rPr>
              <a:t>ynamic Scoping</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F394FC-8D85-02E0-FD03-E9616EEE16CE}"/>
              </a:ext>
            </a:extLst>
          </p:cNvPr>
          <p:cNvSpPr>
            <a:spLocks noGrp="1"/>
          </p:cNvSpPr>
          <p:nvPr>
            <p:ph idx="1"/>
          </p:nvPr>
        </p:nvSpPr>
        <p:spPr>
          <a:xfrm>
            <a:off x="838200" y="1929384"/>
            <a:ext cx="10515600" cy="4251960"/>
          </a:xfrm>
        </p:spPr>
        <p:txBody>
          <a:bodyPr>
            <a:normAutofit lnSpcReduction="10000"/>
          </a:bodyPr>
          <a:lstStyle/>
          <a:p>
            <a:pPr marL="0" indent="0">
              <a:buNone/>
            </a:pPr>
            <a:r>
              <a:rPr lang="en-IN" sz="1900" b="1" i="0" dirty="0">
                <a:effectLst/>
                <a:latin typeface="Nunito" pitchFamily="2" charset="0"/>
              </a:rPr>
              <a:t>Static Scoping</a:t>
            </a:r>
          </a:p>
          <a:p>
            <a:r>
              <a:rPr lang="en-IN" sz="1900" b="0" i="0" dirty="0">
                <a:effectLst/>
                <a:latin typeface="Nunito" pitchFamily="2" charset="0"/>
              </a:rPr>
              <a:t>Static scoping is also called </a:t>
            </a:r>
            <a:r>
              <a:rPr lang="en-IN" sz="1900" b="1" i="0" dirty="0">
                <a:effectLst/>
                <a:latin typeface="Nunito" pitchFamily="2" charset="0"/>
              </a:rPr>
              <a:t>lexical scoping</a:t>
            </a:r>
          </a:p>
          <a:p>
            <a:r>
              <a:rPr lang="en-IN" sz="1900" b="0" i="0" dirty="0">
                <a:effectLst/>
                <a:latin typeface="Nunito" pitchFamily="2" charset="0"/>
              </a:rPr>
              <a:t>a variable always refers to its top-level environment.</a:t>
            </a:r>
            <a:endParaRPr lang="en-IN" sz="1900" b="1" dirty="0">
              <a:latin typeface="Nunito" pitchFamily="2" charset="0"/>
            </a:endParaRPr>
          </a:p>
          <a:p>
            <a:r>
              <a:rPr lang="en-IN" sz="1900" b="0" i="0" dirty="0">
                <a:effectLst/>
                <a:latin typeface="Nunito" pitchFamily="2" charset="0"/>
              </a:rPr>
              <a:t>compiler first searches in the current block, then in global variables, then in successively smaller scopes.</a:t>
            </a:r>
            <a:endParaRPr lang="en-IN" sz="1900" b="1" i="0" dirty="0">
              <a:effectLst/>
              <a:latin typeface="Nunito" pitchFamily="2" charset="0"/>
            </a:endParaRPr>
          </a:p>
          <a:p>
            <a:r>
              <a:rPr lang="en-IN" sz="1900" b="1" i="0" dirty="0">
                <a:effectLst/>
                <a:latin typeface="Nunito" pitchFamily="2" charset="0"/>
              </a:rPr>
              <a:t>E.g. </a:t>
            </a:r>
            <a:r>
              <a:rPr lang="en-IN" sz="1900" b="0" i="0" dirty="0">
                <a:effectLst/>
                <a:latin typeface="Nunito" pitchFamily="2" charset="0"/>
              </a:rPr>
              <a:t>C, C++, and Java</a:t>
            </a:r>
            <a:r>
              <a:rPr lang="en-IN" sz="1900" dirty="0">
                <a:latin typeface="Nunito" pitchFamily="2" charset="0"/>
              </a:rPr>
              <a:t>.</a:t>
            </a:r>
            <a:endParaRPr lang="en-IN" sz="1900" b="0" i="0" dirty="0">
              <a:effectLst/>
              <a:latin typeface="Nunito" pitchFamily="2" charset="0"/>
            </a:endParaRPr>
          </a:p>
          <a:p>
            <a:endParaRPr lang="en-IN" sz="1900" b="1" i="0" dirty="0">
              <a:effectLst/>
              <a:latin typeface="Nunito" pitchFamily="2" charset="0"/>
            </a:endParaRPr>
          </a:p>
          <a:p>
            <a:pPr marL="0" indent="0">
              <a:buNone/>
            </a:pPr>
            <a:r>
              <a:rPr lang="en-IN" sz="1900" b="1" i="0" dirty="0">
                <a:effectLst/>
                <a:latin typeface="Nunito" pitchFamily="2" charset="0"/>
              </a:rPr>
              <a:t>Dynamic Scoping</a:t>
            </a:r>
          </a:p>
          <a:p>
            <a:r>
              <a:rPr lang="en-IN" sz="1900" dirty="0">
                <a:latin typeface="Nunito" pitchFamily="2" charset="0"/>
              </a:rPr>
              <a:t>compiler first searches the current block and then successively all the calling functions.</a:t>
            </a:r>
          </a:p>
          <a:p>
            <a:r>
              <a:rPr lang="en-IN" sz="1900" b="0" i="0" dirty="0">
                <a:effectLst/>
                <a:latin typeface="Nunito" pitchFamily="2" charset="0"/>
              </a:rPr>
              <a:t>Dynamic scoping does not care about how the code is written, but instead how it executes</a:t>
            </a:r>
          </a:p>
          <a:p>
            <a:r>
              <a:rPr lang="en-IN" sz="1900" b="0" i="0" dirty="0">
                <a:effectLst/>
                <a:latin typeface="Nunito" pitchFamily="2" charset="0"/>
              </a:rPr>
              <a:t>Each time a new function is executed, a new scope is pushed onto the stack.</a:t>
            </a:r>
          </a:p>
          <a:p>
            <a:r>
              <a:rPr lang="en-IN" sz="1900" b="1" dirty="0">
                <a:latin typeface="Nunito" pitchFamily="2" charset="0"/>
              </a:rPr>
              <a:t>E.g</a:t>
            </a:r>
            <a:r>
              <a:rPr lang="en-IN" sz="1900" dirty="0">
                <a:latin typeface="Nunito" pitchFamily="2" charset="0"/>
              </a:rPr>
              <a:t>. Perl.</a:t>
            </a:r>
            <a:endParaRPr lang="en-IN" sz="1900" b="1" dirty="0">
              <a:latin typeface="Nunito" pitchFamily="2" charset="0"/>
            </a:endParaRPr>
          </a:p>
        </p:txBody>
      </p:sp>
    </p:spTree>
    <p:extLst>
      <p:ext uri="{BB962C8B-B14F-4D97-AF65-F5344CB8AC3E}">
        <p14:creationId xmlns:p14="http://schemas.microsoft.com/office/powerpoint/2010/main" val="2429337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i="0" kern="1200">
                <a:solidFill>
                  <a:schemeClr val="tx1"/>
                </a:solidFill>
                <a:effectLst/>
                <a:latin typeface="+mj-lt"/>
                <a:ea typeface="+mj-ea"/>
                <a:cs typeface="+mj-cs"/>
              </a:rPr>
              <a:t>Middle-level programming language</a:t>
            </a:r>
            <a:endParaRPr lang="en-US" sz="5400" b="1"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b="0" i="0" dirty="0">
                <a:effectLst/>
              </a:rPr>
              <a:t>MLL lies between the low-level programming language and the high-level programming language.</a:t>
            </a:r>
          </a:p>
          <a:p>
            <a:pPr marL="285750" indent="-228600">
              <a:lnSpc>
                <a:spcPct val="90000"/>
              </a:lnSpc>
              <a:spcAft>
                <a:spcPts val="600"/>
              </a:spcAft>
              <a:buFont typeface="Arial" panose="020B0604020202020204" pitchFamily="34" charset="0"/>
              <a:buChar char="•"/>
            </a:pPr>
            <a:r>
              <a:rPr lang="en-US" sz="2200" b="0" i="0" dirty="0">
                <a:effectLst/>
              </a:rPr>
              <a:t>It is also known as the intermediate programming language and pseudo-language.</a:t>
            </a:r>
          </a:p>
          <a:p>
            <a:pPr marL="285750" indent="-228600">
              <a:lnSpc>
                <a:spcPct val="90000"/>
              </a:lnSpc>
              <a:spcAft>
                <a:spcPts val="600"/>
              </a:spcAft>
              <a:buFont typeface="Arial" panose="020B0604020202020204" pitchFamily="34" charset="0"/>
              <a:buChar char="•"/>
            </a:pPr>
            <a:r>
              <a:rPr lang="en-US" sz="2200" b="0" i="0" dirty="0">
                <a:effectLst/>
              </a:rPr>
              <a:t>Advantages </a:t>
            </a:r>
          </a:p>
          <a:p>
            <a:pPr marL="742950" lvl="1" indent="-228600">
              <a:lnSpc>
                <a:spcPct val="90000"/>
              </a:lnSpc>
              <a:spcAft>
                <a:spcPts val="600"/>
              </a:spcAft>
              <a:buFont typeface="Arial" panose="020B0604020202020204" pitchFamily="34" charset="0"/>
              <a:buChar char="•"/>
            </a:pPr>
            <a:r>
              <a:rPr lang="en-US" sz="2200" dirty="0"/>
              <a:t>S</a:t>
            </a:r>
            <a:r>
              <a:rPr lang="en-US" sz="2200" b="0" i="0" dirty="0">
                <a:effectLst/>
              </a:rPr>
              <a:t>upports the features of high-level programming</a:t>
            </a:r>
            <a:endParaRPr lang="en-US" sz="2200" dirty="0"/>
          </a:p>
          <a:p>
            <a:pPr marL="742950" lvl="1" indent="-228600">
              <a:lnSpc>
                <a:spcPct val="90000"/>
              </a:lnSpc>
              <a:spcAft>
                <a:spcPts val="600"/>
              </a:spcAft>
              <a:buFont typeface="Arial" panose="020B0604020202020204" pitchFamily="34" charset="0"/>
              <a:buChar char="•"/>
            </a:pPr>
            <a:r>
              <a:rPr lang="en-US" sz="2200" b="0" i="0" dirty="0">
                <a:effectLst/>
              </a:rPr>
              <a:t>User-friendly language</a:t>
            </a:r>
            <a:endParaRPr lang="en-US" sz="2200" dirty="0"/>
          </a:p>
          <a:p>
            <a:pPr marL="742950" lvl="1" indent="-228600">
              <a:lnSpc>
                <a:spcPct val="90000"/>
              </a:lnSpc>
              <a:spcAft>
                <a:spcPts val="600"/>
              </a:spcAft>
              <a:buFont typeface="Arial" panose="020B0604020202020204" pitchFamily="34" charset="0"/>
              <a:buChar char="•"/>
            </a:pPr>
            <a:r>
              <a:rPr lang="en-US" sz="2200" b="0" i="0" dirty="0">
                <a:effectLst/>
              </a:rPr>
              <a:t>Closely related to machine language and human language.</a:t>
            </a:r>
          </a:p>
          <a:p>
            <a:pPr marL="285750" indent="-228600">
              <a:lnSpc>
                <a:spcPct val="90000"/>
              </a:lnSpc>
              <a:spcAft>
                <a:spcPts val="600"/>
              </a:spcAft>
              <a:buFont typeface="Arial" panose="020B0604020202020204" pitchFamily="34" charset="0"/>
              <a:buChar char="•"/>
            </a:pPr>
            <a:endParaRPr lang="en-US" sz="2200" b="0" i="0" dirty="0">
              <a:effectLst/>
            </a:endParaRPr>
          </a:p>
          <a:p>
            <a:pPr>
              <a:lnSpc>
                <a:spcPct val="90000"/>
              </a:lnSpc>
              <a:spcAft>
                <a:spcPts val="600"/>
              </a:spcAft>
            </a:pPr>
            <a:r>
              <a:rPr lang="en-US" sz="2200" b="0" i="0" dirty="0">
                <a:effectLst/>
              </a:rPr>
              <a:t>Example: C, C++, language</a:t>
            </a:r>
          </a:p>
        </p:txBody>
      </p:sp>
    </p:spTree>
    <p:extLst>
      <p:ext uri="{BB962C8B-B14F-4D97-AF65-F5344CB8AC3E}">
        <p14:creationId xmlns:p14="http://schemas.microsoft.com/office/powerpoint/2010/main" val="1759912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29937F-0B5C-205B-6EB8-E4C092A3C872}"/>
              </a:ext>
            </a:extLst>
          </p:cNvPr>
          <p:cNvSpPr>
            <a:spLocks noGrp="1"/>
          </p:cNvSpPr>
          <p:nvPr>
            <p:ph type="title"/>
          </p:nvPr>
        </p:nvSpPr>
        <p:spPr>
          <a:xfrm>
            <a:off x="838200" y="365125"/>
            <a:ext cx="5257800" cy="1325563"/>
          </a:xfrm>
        </p:spPr>
        <p:txBody>
          <a:bodyPr vert="horz" lIns="91440" tIns="45720" rIns="91440" bIns="45720" rtlCol="0" anchor="ctr">
            <a:normAutofit/>
          </a:bodyPr>
          <a:lstStyle/>
          <a:p>
            <a:r>
              <a:rPr lang="en-US" b="1" dirty="0">
                <a:solidFill>
                  <a:schemeClr val="accent2"/>
                </a:solidFill>
                <a:latin typeface="+mn-lt"/>
              </a:rPr>
              <a:t>Static Scoping</a:t>
            </a:r>
          </a:p>
        </p:txBody>
      </p:sp>
      <p:sp>
        <p:nvSpPr>
          <p:cNvPr id="3" name="Content Placeholder 2">
            <a:extLst>
              <a:ext uri="{FF2B5EF4-FFF2-40B4-BE49-F238E27FC236}">
                <a16:creationId xmlns:a16="http://schemas.microsoft.com/office/drawing/2014/main" id="{40510415-0353-A4C1-B707-FEB984C67BBA}"/>
              </a:ext>
            </a:extLst>
          </p:cNvPr>
          <p:cNvSpPr>
            <a:spLocks noGrp="1"/>
          </p:cNvSpPr>
          <p:nvPr>
            <p:ph idx="1"/>
          </p:nvPr>
        </p:nvSpPr>
        <p:spPr>
          <a:xfrm>
            <a:off x="838200" y="1690688"/>
            <a:ext cx="5158427" cy="4438398"/>
          </a:xfrm>
        </p:spPr>
        <p:txBody>
          <a:bodyPr vert="horz" lIns="91440" tIns="45720" rIns="91440" bIns="45720" rtlCol="0">
            <a:normAutofit/>
          </a:bodyPr>
          <a:lstStyle/>
          <a:p>
            <a:pPr marL="0" fontAlgn="base"/>
            <a:r>
              <a:rPr lang="en-US" sz="1600" b="1" i="0" dirty="0">
                <a:effectLst/>
              </a:rPr>
              <a:t>Advantages:</a:t>
            </a:r>
            <a:endParaRPr lang="en-US" sz="1600" b="0" i="0" dirty="0">
              <a:effectLst/>
            </a:endParaRPr>
          </a:p>
          <a:p>
            <a:pPr fontAlgn="base"/>
            <a:r>
              <a:rPr lang="en-US" sz="1200" dirty="0"/>
              <a:t>E</a:t>
            </a:r>
            <a:r>
              <a:rPr lang="en-US" sz="1200" b="0" i="0" dirty="0">
                <a:effectLst/>
              </a:rPr>
              <a:t>asy to understand, because it is determined at compile-time.</a:t>
            </a:r>
          </a:p>
          <a:p>
            <a:pPr fontAlgn="base"/>
            <a:r>
              <a:rPr lang="en-US" sz="1200" dirty="0"/>
              <a:t>F</a:t>
            </a:r>
            <a:r>
              <a:rPr lang="en-US" sz="1200" b="0" i="0" dirty="0">
                <a:effectLst/>
              </a:rPr>
              <a:t>aster execution, no need of runtime lookups</a:t>
            </a:r>
            <a:r>
              <a:rPr lang="en-US" sz="1200" dirty="0"/>
              <a:t>, Improve </a:t>
            </a:r>
            <a:r>
              <a:rPr lang="en-US" sz="1200" b="0" i="0" dirty="0">
                <a:effectLst/>
              </a:rPr>
              <a:t>program performance. </a:t>
            </a:r>
          </a:p>
          <a:p>
            <a:pPr fontAlgn="base"/>
            <a:r>
              <a:rPr lang="en-US" sz="1200" dirty="0"/>
              <a:t>L</a:t>
            </a:r>
            <a:r>
              <a:rPr lang="en-US" sz="1200" b="0" i="0" dirty="0">
                <a:effectLst/>
              </a:rPr>
              <a:t>ess error-prone.</a:t>
            </a:r>
          </a:p>
          <a:p>
            <a:pPr fontAlgn="base"/>
            <a:r>
              <a:rPr lang="en-US" sz="1200" b="0" i="0" dirty="0">
                <a:effectLst/>
              </a:rPr>
              <a:t>Optimize the code by eliminating unnecessary variable lookups.</a:t>
            </a:r>
          </a:p>
          <a:p>
            <a:pPr fontAlgn="base"/>
            <a:r>
              <a:rPr lang="en-US" sz="1200" dirty="0"/>
              <a:t>P</a:t>
            </a:r>
            <a:r>
              <a:rPr lang="en-US" sz="1200" b="0" i="0" dirty="0">
                <a:effectLst/>
              </a:rPr>
              <a:t>rogram maintenance &amp; debugging less time-consuming and less error-prone.</a:t>
            </a:r>
          </a:p>
          <a:p>
            <a:pPr marL="0" fontAlgn="base"/>
            <a:endParaRPr lang="en-US" sz="1000" b="0" i="0" dirty="0">
              <a:effectLst/>
            </a:endParaRPr>
          </a:p>
          <a:p>
            <a:pPr marL="0" fontAlgn="base"/>
            <a:r>
              <a:rPr lang="en-US" sz="1600" b="1" i="0" dirty="0">
                <a:effectLst/>
              </a:rPr>
              <a:t>Disadvantages:</a:t>
            </a:r>
          </a:p>
          <a:p>
            <a:pPr fontAlgn="base"/>
            <a:r>
              <a:rPr lang="en-US" sz="1200" b="0" i="0" dirty="0">
                <a:effectLst/>
              </a:rPr>
              <a:t>Scope of variables can be less flexible.</a:t>
            </a:r>
          </a:p>
          <a:p>
            <a:pPr fontAlgn="base"/>
            <a:r>
              <a:rPr lang="en-US" sz="1200" b="0" i="0" dirty="0">
                <a:effectLst/>
              </a:rPr>
              <a:t>Harder to write code that is reusable, because variables can only be accessed within their defined scope.</a:t>
            </a:r>
          </a:p>
          <a:p>
            <a:pPr fontAlgn="base"/>
            <a:r>
              <a:rPr lang="en-US" sz="1200" dirty="0"/>
              <a:t>N</a:t>
            </a:r>
            <a:r>
              <a:rPr lang="en-US" sz="1200" b="0" i="0" dirty="0">
                <a:effectLst/>
              </a:rPr>
              <a:t>ot well-suited for implementing dynamic features such as dynamic scoping or closures</a:t>
            </a:r>
            <a:r>
              <a:rPr lang="en-US" sz="1200" dirty="0"/>
              <a:t>.</a:t>
            </a:r>
          </a:p>
          <a:p>
            <a:pPr fontAlgn="base"/>
            <a:r>
              <a:rPr lang="en-US" sz="1200" dirty="0"/>
              <a:t>L</a:t>
            </a:r>
            <a:r>
              <a:rPr lang="en-US" sz="1200" b="0" i="0" dirty="0">
                <a:effectLst/>
              </a:rPr>
              <a:t>ead to namespace collisions, where variables in different scopes have the same name, leading to confusion and errors.</a:t>
            </a:r>
          </a:p>
        </p:txBody>
      </p:sp>
      <p:sp>
        <p:nvSpPr>
          <p:cNvPr id="4" name="Content Placeholder 2">
            <a:extLst>
              <a:ext uri="{FF2B5EF4-FFF2-40B4-BE49-F238E27FC236}">
                <a16:creationId xmlns:a16="http://schemas.microsoft.com/office/drawing/2014/main" id="{7E66C8DE-E959-2F07-7338-1CECB3D2BABC}"/>
              </a:ext>
            </a:extLst>
          </p:cNvPr>
          <p:cNvSpPr txBox="1">
            <a:spLocks/>
          </p:cNvSpPr>
          <p:nvPr/>
        </p:nvSpPr>
        <p:spPr>
          <a:xfrm>
            <a:off x="6189154" y="1690688"/>
            <a:ext cx="5164645" cy="44383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fontAlgn="base"/>
            <a:r>
              <a:rPr lang="en-US" sz="1600" b="1" dirty="0"/>
              <a:t>Advantages:</a:t>
            </a:r>
            <a:endParaRPr lang="en-US" sz="1600" dirty="0"/>
          </a:p>
          <a:p>
            <a:pPr fontAlgn="base"/>
            <a:r>
              <a:rPr lang="en-US" sz="1200" dirty="0"/>
              <a:t>More flexible, because variables can be accessed from any part of the program.</a:t>
            </a:r>
          </a:p>
          <a:p>
            <a:pPr fontAlgn="base"/>
            <a:r>
              <a:rPr lang="en-US" sz="1200" dirty="0"/>
              <a:t>Easier to write code that is reusable, because variables can be accessed from anywhere.</a:t>
            </a:r>
          </a:p>
          <a:p>
            <a:pPr fontAlgn="base"/>
            <a:r>
              <a:rPr lang="en-US" sz="1200" dirty="0"/>
              <a:t>Dynamic scoping can make it easier to debug certain types of code, such as recursive functions or code with complex control flow. </a:t>
            </a:r>
          </a:p>
          <a:p>
            <a:pPr fontAlgn="base"/>
            <a:r>
              <a:rPr lang="en-US" sz="1200" dirty="0"/>
              <a:t>It allows code to adapt more easily to changing requirements or circumstances.</a:t>
            </a:r>
          </a:p>
          <a:p>
            <a:pPr marL="0" fontAlgn="base"/>
            <a:endParaRPr lang="en-US" sz="1100" dirty="0"/>
          </a:p>
          <a:p>
            <a:pPr marL="0" fontAlgn="base"/>
            <a:r>
              <a:rPr lang="en-US" sz="1600" b="1" dirty="0"/>
              <a:t>Disadvantages:</a:t>
            </a:r>
            <a:endParaRPr lang="en-US" sz="1600" dirty="0"/>
          </a:p>
          <a:p>
            <a:pPr fontAlgn="base"/>
            <a:r>
              <a:rPr lang="en-US" sz="1200" dirty="0"/>
              <a:t>Difficult to understand, because it is determined at runtime.</a:t>
            </a:r>
          </a:p>
          <a:p>
            <a:pPr fontAlgn="base"/>
            <a:r>
              <a:rPr lang="en-US" sz="1200" dirty="0"/>
              <a:t>Slower execution , requires additional lookups.</a:t>
            </a:r>
          </a:p>
          <a:p>
            <a:pPr fontAlgn="base"/>
            <a:r>
              <a:rPr lang="en-US" sz="1200" dirty="0"/>
              <a:t>More error-prone because variables can be accessed from unexpected places.</a:t>
            </a:r>
          </a:p>
        </p:txBody>
      </p:sp>
      <p:sp>
        <p:nvSpPr>
          <p:cNvPr id="5" name="Title 1">
            <a:extLst>
              <a:ext uri="{FF2B5EF4-FFF2-40B4-BE49-F238E27FC236}">
                <a16:creationId xmlns:a16="http://schemas.microsoft.com/office/drawing/2014/main" id="{B9C77704-5AEC-B027-E49F-AD82E38E87E1}"/>
              </a:ext>
            </a:extLst>
          </p:cNvPr>
          <p:cNvSpPr txBox="1">
            <a:spLocks/>
          </p:cNvSpPr>
          <p:nvPr/>
        </p:nvSpPr>
        <p:spPr>
          <a:xfrm>
            <a:off x="5996626" y="365125"/>
            <a:ext cx="53571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accent2"/>
                </a:solidFill>
                <a:latin typeface="+mn-lt"/>
              </a:rPr>
              <a:t>Dynamic Scoping</a:t>
            </a:r>
            <a:endParaRPr lang="en-IN" dirty="0">
              <a:solidFill>
                <a:schemeClr val="accent2"/>
              </a:solidFill>
              <a:latin typeface="+mn-lt"/>
            </a:endParaRPr>
          </a:p>
        </p:txBody>
      </p:sp>
    </p:spTree>
    <p:extLst>
      <p:ext uri="{BB962C8B-B14F-4D97-AF65-F5344CB8AC3E}">
        <p14:creationId xmlns:p14="http://schemas.microsoft.com/office/powerpoint/2010/main" val="3417674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7BF8BCB-CFC5-623B-8D07-FCD05937228B}"/>
              </a:ext>
            </a:extLst>
          </p:cNvPr>
          <p:cNvSpPr>
            <a:spLocks noGrp="1"/>
          </p:cNvSpPr>
          <p:nvPr>
            <p:ph type="title"/>
          </p:nvPr>
        </p:nvSpPr>
        <p:spPr>
          <a:xfrm>
            <a:off x="2782529" y="1764407"/>
            <a:ext cx="6705600" cy="2310312"/>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Hands on Example </a:t>
            </a:r>
            <a:endParaRPr lang="en-US" sz="5200" kern="1200" dirty="0">
              <a:solidFill>
                <a:schemeClr val="accent2"/>
              </a:solidFill>
            </a:endParaRPr>
          </a:p>
        </p:txBody>
      </p:sp>
      <p:sp>
        <p:nvSpPr>
          <p:cNvPr id="3" name="Title 1">
            <a:extLst>
              <a:ext uri="{FF2B5EF4-FFF2-40B4-BE49-F238E27FC236}">
                <a16:creationId xmlns:a16="http://schemas.microsoft.com/office/drawing/2014/main" id="{40FE46CE-DCEE-AAA7-5B6D-FC7A2259FF4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Source Sans 3"/>
              </a:rPr>
              <a:t>S</a:t>
            </a:r>
            <a:r>
              <a:rPr lang="en-IN" sz="5400" b="1" dirty="0">
                <a:latin typeface="Source Sans 3"/>
              </a:rPr>
              <a:t>tatic and </a:t>
            </a:r>
            <a:r>
              <a:rPr lang="en-IN" sz="5400" b="1" dirty="0">
                <a:solidFill>
                  <a:schemeClr val="accent2"/>
                </a:solidFill>
                <a:latin typeface="Source Sans 3"/>
              </a:rPr>
              <a:t>D</a:t>
            </a:r>
            <a:r>
              <a:rPr lang="en-IN" sz="5400" b="1" dirty="0">
                <a:latin typeface="Source Sans 3"/>
              </a:rPr>
              <a:t>ynamic Scoping</a:t>
            </a:r>
            <a:endParaRPr lang="en-IN" sz="5400" dirty="0"/>
          </a:p>
        </p:txBody>
      </p:sp>
    </p:spTree>
    <p:extLst>
      <p:ext uri="{BB962C8B-B14F-4D97-AF65-F5344CB8AC3E}">
        <p14:creationId xmlns:p14="http://schemas.microsoft.com/office/powerpoint/2010/main" val="352090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80">
                                          <p:stCondLst>
                                            <p:cond delay="0"/>
                                          </p:stCondLst>
                                        </p:cTn>
                                        <p:tgtEl>
                                          <p:spTgt spid="3"/>
                                        </p:tgtEl>
                                      </p:cBhvr>
                                    </p:animEffect>
                                    <p:anim calcmode="lin" valueType="num">
                                      <p:cBhvr>
                                        <p:cTn id="1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gtEl>
                                      </p:cBhvr>
                                      <p:to x="100000" y="60000"/>
                                    </p:animScale>
                                    <p:animScale>
                                      <p:cBhvr>
                                        <p:cTn id="22" dur="166" decel="50000">
                                          <p:stCondLst>
                                            <p:cond delay="676"/>
                                          </p:stCondLst>
                                        </p:cTn>
                                        <p:tgtEl>
                                          <p:spTgt spid="3"/>
                                        </p:tgtEl>
                                      </p:cBhvr>
                                      <p:to x="100000" y="100000"/>
                                    </p:animScale>
                                    <p:animScale>
                                      <p:cBhvr>
                                        <p:cTn id="23" dur="26">
                                          <p:stCondLst>
                                            <p:cond delay="1312"/>
                                          </p:stCondLst>
                                        </p:cTn>
                                        <p:tgtEl>
                                          <p:spTgt spid="3"/>
                                        </p:tgtEl>
                                      </p:cBhvr>
                                      <p:to x="100000" y="80000"/>
                                    </p:animScale>
                                    <p:animScale>
                                      <p:cBhvr>
                                        <p:cTn id="24" dur="166" decel="50000">
                                          <p:stCondLst>
                                            <p:cond delay="1338"/>
                                          </p:stCondLst>
                                        </p:cTn>
                                        <p:tgtEl>
                                          <p:spTgt spid="3"/>
                                        </p:tgtEl>
                                      </p:cBhvr>
                                      <p:to x="100000" y="100000"/>
                                    </p:animScale>
                                    <p:animScale>
                                      <p:cBhvr>
                                        <p:cTn id="25" dur="26">
                                          <p:stCondLst>
                                            <p:cond delay="1642"/>
                                          </p:stCondLst>
                                        </p:cTn>
                                        <p:tgtEl>
                                          <p:spTgt spid="3"/>
                                        </p:tgtEl>
                                      </p:cBhvr>
                                      <p:to x="100000" y="90000"/>
                                    </p:animScale>
                                    <p:animScale>
                                      <p:cBhvr>
                                        <p:cTn id="26" dur="166" decel="50000">
                                          <p:stCondLst>
                                            <p:cond delay="1668"/>
                                          </p:stCondLst>
                                        </p:cTn>
                                        <p:tgtEl>
                                          <p:spTgt spid="3"/>
                                        </p:tgtEl>
                                      </p:cBhvr>
                                      <p:to x="100000" y="100000"/>
                                    </p:animScale>
                                    <p:animScale>
                                      <p:cBhvr>
                                        <p:cTn id="27" dur="26">
                                          <p:stCondLst>
                                            <p:cond delay="1808"/>
                                          </p:stCondLst>
                                        </p:cTn>
                                        <p:tgtEl>
                                          <p:spTgt spid="3"/>
                                        </p:tgtEl>
                                      </p:cBhvr>
                                      <p:to x="100000" y="95000"/>
                                    </p:animScale>
                                    <p:animScale>
                                      <p:cBhvr>
                                        <p:cTn id="28"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kern="1200" dirty="0">
                <a:solidFill>
                  <a:schemeClr val="accent2"/>
                </a:solidFill>
                <a:latin typeface="+mn-lt"/>
                <a:ea typeface="+mj-ea"/>
                <a:cs typeface="+mj-cs"/>
              </a:rPr>
              <a:t>Next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487B5701-6E2F-3686-1B36-40C22733BC61}"/>
              </a:ext>
            </a:extLst>
          </p:cNvPr>
          <p:cNvPicPr>
            <a:picLocks noChangeAspect="1"/>
          </p:cNvPicPr>
          <p:nvPr/>
        </p:nvPicPr>
        <p:blipFill>
          <a:blip r:embed="rId2"/>
          <a:stretch>
            <a:fillRect/>
          </a:stretch>
        </p:blipFill>
        <p:spPr>
          <a:xfrm>
            <a:off x="737408" y="2207841"/>
            <a:ext cx="7590516" cy="4263229"/>
          </a:xfrm>
          <a:prstGeom prst="rect">
            <a:avLst/>
          </a:prstGeom>
        </p:spPr>
      </p:pic>
    </p:spTree>
    <p:extLst>
      <p:ext uri="{BB962C8B-B14F-4D97-AF65-F5344CB8AC3E}">
        <p14:creationId xmlns:p14="http://schemas.microsoft.com/office/powerpoint/2010/main" val="2615867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6600" b="1" dirty="0">
                <a:latin typeface="+mn-lt"/>
              </a:rPr>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5" y="2660904"/>
            <a:ext cx="5111103" cy="3547872"/>
          </a:xfrm>
        </p:spPr>
        <p:txBody>
          <a:bodyPr anchor="t">
            <a:normAutofit/>
          </a:bodyPr>
          <a:lstStyle/>
          <a:p>
            <a:pPr marL="0" indent="0">
              <a:buNone/>
            </a:pPr>
            <a:r>
              <a:rPr lang="en-IN" sz="2400" b="1" dirty="0"/>
              <a:t>Please Like, Subscribe and Comment.</a:t>
            </a:r>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38974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IN" sz="6600" b="1" dirty="0">
                <a:solidFill>
                  <a:schemeClr val="accent2"/>
                </a:solidFill>
                <a:latin typeface="Source Sans 3"/>
              </a:rPr>
              <a:t>L</a:t>
            </a:r>
            <a:r>
              <a:rPr lang="en-IN" sz="6600" b="1" dirty="0">
                <a:latin typeface="Source Sans 3"/>
              </a:rPr>
              <a:t>inkage In </a:t>
            </a:r>
            <a:r>
              <a:rPr lang="en-IN" sz="6600" b="1" dirty="0">
                <a:solidFill>
                  <a:schemeClr val="accent2"/>
                </a:solidFill>
                <a:latin typeface="Source Sans 3"/>
              </a:rPr>
              <a:t>C</a:t>
            </a:r>
            <a:endParaRPr lang="en-US" sz="66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09</a:t>
            </a:r>
            <a:endParaRPr lang="en-IN" sz="4400" b="1" dirty="0">
              <a:solidFill>
                <a:schemeClr val="bg1"/>
              </a:solidFill>
            </a:endParaRPr>
          </a:p>
        </p:txBody>
      </p:sp>
      <p:pic>
        <p:nvPicPr>
          <p:cNvPr id="2050" name="Picture 2" descr="Introduction of internal, external and none linkage in c. - Aticleworld">
            <a:extLst>
              <a:ext uri="{FF2B5EF4-FFF2-40B4-BE49-F238E27FC236}">
                <a16:creationId xmlns:a16="http://schemas.microsoft.com/office/drawing/2014/main" id="{68F74E92-8EFC-BE40-2500-F78B45E02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381919"/>
            <a:ext cx="5405283" cy="19639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6C533A-4D59-3775-33AB-4B57A693DF9A}"/>
              </a:ext>
            </a:extLst>
          </p:cNvPr>
          <p:cNvPicPr>
            <a:picLocks noChangeAspect="1"/>
          </p:cNvPicPr>
          <p:nvPr/>
        </p:nvPicPr>
        <p:blipFill>
          <a:blip r:embed="rId4"/>
          <a:stretch>
            <a:fillRect/>
          </a:stretch>
        </p:blipFill>
        <p:spPr>
          <a:xfrm>
            <a:off x="838201" y="4345858"/>
            <a:ext cx="5405283" cy="2166332"/>
          </a:xfrm>
          <a:prstGeom prst="rect">
            <a:avLst/>
          </a:prstGeom>
        </p:spPr>
      </p:pic>
    </p:spTree>
    <p:extLst>
      <p:ext uri="{BB962C8B-B14F-4D97-AF65-F5344CB8AC3E}">
        <p14:creationId xmlns:p14="http://schemas.microsoft.com/office/powerpoint/2010/main" val="24114652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8" name="Straight Connector 37">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Rectangle 40">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64" y="318043"/>
            <a:ext cx="3727518" cy="2931653"/>
          </a:xfrm>
          <a:prstGeom prst="rect">
            <a:avLst/>
          </a:prstGeom>
        </p:spPr>
      </p:pic>
      <p:pic>
        <p:nvPicPr>
          <p:cNvPr id="7" name="Picture 6">
            <a:extLst>
              <a:ext uri="{FF2B5EF4-FFF2-40B4-BE49-F238E27FC236}">
                <a16:creationId xmlns:a16="http://schemas.microsoft.com/office/drawing/2014/main" id="{91F6B151-8252-B455-7C07-374B6F21572B}"/>
              </a:ext>
            </a:extLst>
          </p:cNvPr>
          <p:cNvPicPr>
            <a:picLocks noChangeAspect="1"/>
          </p:cNvPicPr>
          <p:nvPr/>
        </p:nvPicPr>
        <p:blipFill>
          <a:blip r:embed="rId3"/>
          <a:stretch>
            <a:fillRect/>
          </a:stretch>
        </p:blipFill>
        <p:spPr>
          <a:xfrm>
            <a:off x="7924800" y="318044"/>
            <a:ext cx="3670736" cy="2931654"/>
          </a:xfrm>
          <a:prstGeom prst="rect">
            <a:avLst/>
          </a:prstGeom>
        </p:spPr>
      </p:pic>
      <p:pic>
        <p:nvPicPr>
          <p:cNvPr id="3" name="Picture 2" descr="A person with a beard and a black background&#10;&#10;Description automatically generated">
            <a:extLst>
              <a:ext uri="{FF2B5EF4-FFF2-40B4-BE49-F238E27FC236}">
                <a16:creationId xmlns:a16="http://schemas.microsoft.com/office/drawing/2014/main" id="{FD2859AA-B1B9-1B5B-571B-F06C3896A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3982" y="318043"/>
            <a:ext cx="3600818" cy="2931654"/>
          </a:xfrm>
          <a:prstGeom prst="rect">
            <a:avLst/>
          </a:prstGeom>
        </p:spPr>
      </p:pic>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5"/>
          <a:stretch>
            <a:fillRect/>
          </a:stretch>
        </p:blipFill>
        <p:spPr>
          <a:xfrm>
            <a:off x="596464" y="3249696"/>
            <a:ext cx="3727518" cy="2393488"/>
          </a:xfrm>
          <a:prstGeom prst="rect">
            <a:avLst/>
          </a:prstGeom>
        </p:spPr>
      </p:pic>
      <p:sp>
        <p:nvSpPr>
          <p:cNvPr id="8" name="Title 1">
            <a:extLst>
              <a:ext uri="{FF2B5EF4-FFF2-40B4-BE49-F238E27FC236}">
                <a16:creationId xmlns:a16="http://schemas.microsoft.com/office/drawing/2014/main" id="{1D462CA8-53BE-ECEC-2A63-DECFEA6393CF}"/>
              </a:ext>
            </a:extLst>
          </p:cNvPr>
          <p:cNvSpPr txBox="1">
            <a:spLocks/>
          </p:cNvSpPr>
          <p:nvPr/>
        </p:nvSpPr>
        <p:spPr>
          <a:xfrm>
            <a:off x="4455621" y="3926032"/>
            <a:ext cx="5763355"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solidFill>
                  <a:schemeClr val="accent2"/>
                </a:solidFill>
                <a:latin typeface="+mn-lt"/>
              </a:rPr>
              <a:t>L</a:t>
            </a:r>
            <a:r>
              <a:rPr lang="en-US" sz="5200" b="1" dirty="0">
                <a:latin typeface="+mn-lt"/>
              </a:rPr>
              <a:t>ast </a:t>
            </a:r>
            <a:r>
              <a:rPr lang="en-US" sz="5200" b="1" dirty="0">
                <a:solidFill>
                  <a:schemeClr val="accent2"/>
                </a:solidFill>
                <a:latin typeface="+mn-lt"/>
              </a:rPr>
              <a:t>V</a:t>
            </a:r>
            <a:r>
              <a:rPr lang="en-US" sz="5200" b="1" dirty="0">
                <a:latin typeface="+mn-lt"/>
              </a:rPr>
              <a:t>ideos:</a:t>
            </a:r>
          </a:p>
        </p:txBody>
      </p:sp>
    </p:spTree>
    <p:extLst>
      <p:ext uri="{BB962C8B-B14F-4D97-AF65-F5344CB8AC3E}">
        <p14:creationId xmlns:p14="http://schemas.microsoft.com/office/powerpoint/2010/main" val="2754408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838200" y="365125"/>
            <a:ext cx="10515600" cy="1325563"/>
          </a:xfrm>
        </p:spPr>
        <p:txBody>
          <a:bodyPr>
            <a:normAutofit/>
          </a:bodyPr>
          <a:lstStyle/>
          <a:p>
            <a:r>
              <a:rPr lang="en-IN" sz="5400" b="1" i="0">
                <a:effectLst/>
                <a:latin typeface="Source Sans 3"/>
              </a:rPr>
              <a:t>What is Linkage in C?</a:t>
            </a:r>
            <a:endParaRPr lang="en-IN" sz="5400"/>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0380E0-A1A9-9EDD-40AD-BE415FCCF020}"/>
              </a:ext>
            </a:extLst>
          </p:cNvPr>
          <p:cNvSpPr>
            <a:spLocks noGrp="1"/>
          </p:cNvSpPr>
          <p:nvPr>
            <p:ph idx="1"/>
          </p:nvPr>
        </p:nvSpPr>
        <p:spPr>
          <a:xfrm>
            <a:off x="838200" y="1929384"/>
            <a:ext cx="10515600" cy="4251960"/>
          </a:xfrm>
        </p:spPr>
        <p:txBody>
          <a:bodyPr>
            <a:normAutofit/>
          </a:bodyPr>
          <a:lstStyle/>
          <a:p>
            <a:r>
              <a:rPr lang="en-IN" sz="2000" b="1" i="0" dirty="0">
                <a:effectLst/>
              </a:rPr>
              <a:t>Scope :</a:t>
            </a:r>
            <a:r>
              <a:rPr lang="en-IN" sz="2000" b="0" i="0" dirty="0">
                <a:effectLst/>
              </a:rPr>
              <a:t> Visibility or Accessibility of an Identifier.</a:t>
            </a:r>
          </a:p>
          <a:p>
            <a:pPr lvl="1">
              <a:buFont typeface="Wingdings" panose="05000000000000000000" pitchFamily="2" charset="2"/>
              <a:buChar char="v"/>
            </a:pPr>
            <a:r>
              <a:rPr lang="en-IN" sz="1600" dirty="0"/>
              <a:t>scope is a property handled by compiler, whereas linkage is a property handled by linker.</a:t>
            </a:r>
            <a:endParaRPr lang="en-US" altLang="en-US" sz="1600" dirty="0"/>
          </a:p>
          <a:p>
            <a:pPr lvl="1"/>
            <a:endParaRPr lang="en-IN" sz="1600" b="0" i="0" dirty="0">
              <a:effectLst/>
            </a:endParaRPr>
          </a:p>
          <a:p>
            <a:r>
              <a:rPr kumimoji="0" lang="en-US" altLang="en-US" sz="2000" b="1" i="0" u="none" strike="noStrike" cap="none" normalizeH="0" baseline="0" dirty="0">
                <a:ln>
                  <a:noFill/>
                </a:ln>
                <a:effectLst/>
              </a:rPr>
              <a:t>Translation Unit</a:t>
            </a:r>
            <a:r>
              <a:rPr kumimoji="0" lang="en-IN" altLang="en-US" sz="2000" u="none" strike="noStrike" cap="none" normalizeH="0" baseline="0" dirty="0">
                <a:ln>
                  <a:noFill/>
                </a:ln>
              </a:rPr>
              <a:t> : </a:t>
            </a:r>
            <a:r>
              <a:rPr kumimoji="0" lang="en-US" altLang="en-US" sz="2000" b="0" i="0" u="none" strike="noStrike" cap="none" normalizeH="0" baseline="0" dirty="0">
                <a:ln>
                  <a:noFill/>
                </a:ln>
                <a:effectLst/>
              </a:rPr>
              <a:t>a file containing source code, header files and other dependencies. </a:t>
            </a:r>
          </a:p>
          <a:p>
            <a:pPr lvl="1">
              <a:buFont typeface="Wingdings" panose="05000000000000000000" pitchFamily="2" charset="2"/>
              <a:buChar char="v"/>
            </a:pPr>
            <a:r>
              <a:rPr lang="en-IN" sz="1600" dirty="0"/>
              <a:t>a basic unit which are independently compliable by the compiler.</a:t>
            </a:r>
          </a:p>
          <a:p>
            <a:pPr lvl="1"/>
            <a:endParaRPr kumimoji="0" lang="en-US" altLang="en-US" sz="1600" b="0" i="0" u="none" strike="noStrike" cap="none" normalizeH="0" baseline="0" dirty="0">
              <a:ln>
                <a:noFill/>
              </a:ln>
              <a:effectLst/>
            </a:endParaRPr>
          </a:p>
          <a:p>
            <a:r>
              <a:rPr lang="en-IN" sz="2000" b="1" dirty="0"/>
              <a:t>Linkage : </a:t>
            </a:r>
            <a:r>
              <a:rPr lang="en-IN" sz="2000" dirty="0"/>
              <a:t>Linkage is a property of a variable name.</a:t>
            </a:r>
          </a:p>
          <a:p>
            <a:pPr lvl="1">
              <a:buFont typeface="Wingdings" panose="05000000000000000000" pitchFamily="2" charset="2"/>
              <a:buChar char="v"/>
            </a:pPr>
            <a:r>
              <a:rPr lang="en-IN" sz="1600" dirty="0"/>
              <a:t>During compilation, Each Translation unit is complied to generate the corresponding object file(*.obj).</a:t>
            </a:r>
          </a:p>
          <a:p>
            <a:pPr lvl="1">
              <a:buFont typeface="Wingdings" panose="05000000000000000000" pitchFamily="2" charset="2"/>
              <a:buChar char="v"/>
            </a:pPr>
            <a:r>
              <a:rPr lang="en-IN" sz="1600" dirty="0"/>
              <a:t>During linking time, All object files are processed by linker and generates machine code for application.</a:t>
            </a:r>
          </a:p>
          <a:p>
            <a:pPr lvl="1">
              <a:buFont typeface="Wingdings" panose="05000000000000000000" pitchFamily="2" charset="2"/>
              <a:buChar char="v"/>
            </a:pPr>
            <a:r>
              <a:rPr lang="en-IN" sz="1600" dirty="0"/>
              <a:t>The Linker is a program that takes multiple object files as input and produces an executable.</a:t>
            </a:r>
          </a:p>
          <a:p>
            <a:pPr lvl="1">
              <a:buFont typeface="Wingdings" panose="05000000000000000000" pitchFamily="2" charset="2"/>
              <a:buChar char="v"/>
            </a:pPr>
            <a:r>
              <a:rPr lang="en-IN" sz="1600" dirty="0"/>
              <a:t>It resolves symbols and arranges objects in address space.</a:t>
            </a:r>
            <a:endParaRPr lang="en-IN" sz="2000" b="0" i="0" dirty="0">
              <a:effectLst/>
              <a:latin typeface="Nunito" pitchFamily="2" charset="0"/>
            </a:endParaRPr>
          </a:p>
          <a:p>
            <a:pPr eaLnBrk="0" fontAlgn="base" hangingPunct="0">
              <a:spcBef>
                <a:spcPct val="0"/>
              </a:spcBef>
              <a:spcAft>
                <a:spcPct val="0"/>
              </a:spcAft>
            </a:pPr>
            <a:endParaRPr lang="en-IN" sz="2000" b="0" i="0" dirty="0">
              <a:effectLst/>
              <a:latin typeface="Nunito" pitchFamily="2" charset="0"/>
            </a:endParaRPr>
          </a:p>
        </p:txBody>
      </p:sp>
    </p:spTree>
    <p:extLst>
      <p:ext uri="{BB962C8B-B14F-4D97-AF65-F5344CB8AC3E}">
        <p14:creationId xmlns:p14="http://schemas.microsoft.com/office/powerpoint/2010/main" val="1898239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745D92-A4CD-DECE-5E61-D6B499E7E4D8}"/>
              </a:ext>
            </a:extLst>
          </p:cNvPr>
          <p:cNvSpPr>
            <a:spLocks noGrp="1"/>
          </p:cNvSpPr>
          <p:nvPr>
            <p:ph type="title"/>
          </p:nvPr>
        </p:nvSpPr>
        <p:spPr>
          <a:xfrm>
            <a:off x="804672" y="802955"/>
            <a:ext cx="6372876" cy="1454051"/>
          </a:xfrm>
        </p:spPr>
        <p:txBody>
          <a:bodyPr>
            <a:normAutofit/>
          </a:bodyPr>
          <a:lstStyle/>
          <a:p>
            <a:r>
              <a:rPr lang="en-IN" sz="3600" b="1" dirty="0">
                <a:latin typeface="+mn-lt"/>
              </a:rPr>
              <a:t>Understanding Linkage in C</a:t>
            </a:r>
            <a:endParaRPr lang="en-IN" sz="3600" dirty="0">
              <a:solidFill>
                <a:schemeClr val="tx2"/>
              </a:solidFill>
            </a:endParaRPr>
          </a:p>
        </p:txBody>
      </p:sp>
      <p:sp>
        <p:nvSpPr>
          <p:cNvPr id="3" name="Content Placeholder 2">
            <a:extLst>
              <a:ext uri="{FF2B5EF4-FFF2-40B4-BE49-F238E27FC236}">
                <a16:creationId xmlns:a16="http://schemas.microsoft.com/office/drawing/2014/main" id="{E5B56AD4-C911-EC24-E76B-3798B44C7331}"/>
              </a:ext>
            </a:extLst>
          </p:cNvPr>
          <p:cNvSpPr>
            <a:spLocks noGrp="1"/>
          </p:cNvSpPr>
          <p:nvPr>
            <p:ph idx="1"/>
          </p:nvPr>
        </p:nvSpPr>
        <p:spPr>
          <a:xfrm>
            <a:off x="804672" y="2257006"/>
            <a:ext cx="6136902" cy="2826271"/>
          </a:xfrm>
        </p:spPr>
        <p:txBody>
          <a:bodyPr anchor="ctr">
            <a:normAutofit/>
          </a:bodyPr>
          <a:lstStyle/>
          <a:p>
            <a:pPr marL="0" indent="0">
              <a:buNone/>
            </a:pPr>
            <a:r>
              <a:rPr lang="en-IN" sz="3600" b="1" dirty="0">
                <a:solidFill>
                  <a:schemeClr val="tx2"/>
                </a:solidFill>
              </a:rPr>
              <a:t>There are 3 types of linkage</a:t>
            </a:r>
          </a:p>
          <a:p>
            <a:pPr marL="0" indent="0">
              <a:buNone/>
            </a:pPr>
            <a:r>
              <a:rPr lang="en-IN" sz="3600" dirty="0">
                <a:solidFill>
                  <a:schemeClr val="tx2"/>
                </a:solidFill>
              </a:rPr>
              <a:t>1. No Linkage</a:t>
            </a:r>
          </a:p>
          <a:p>
            <a:pPr marL="0" indent="0">
              <a:buNone/>
            </a:pPr>
            <a:r>
              <a:rPr lang="en-IN" sz="3600" dirty="0">
                <a:solidFill>
                  <a:schemeClr val="tx2"/>
                </a:solidFill>
              </a:rPr>
              <a:t>2. Internal linkage</a:t>
            </a:r>
          </a:p>
          <a:p>
            <a:pPr marL="0" indent="0">
              <a:buNone/>
            </a:pPr>
            <a:r>
              <a:rPr lang="en-IN" sz="3600" dirty="0">
                <a:solidFill>
                  <a:schemeClr val="tx2"/>
                </a:solidFill>
              </a:rPr>
              <a:t>3. External linkage</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Link">
            <a:extLst>
              <a:ext uri="{FF2B5EF4-FFF2-40B4-BE49-F238E27FC236}">
                <a16:creationId xmlns:a16="http://schemas.microsoft.com/office/drawing/2014/main" id="{8A2A95E0-3B3A-26B3-B81B-3CA5D6394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697624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838200" y="365125"/>
            <a:ext cx="10515600" cy="1325563"/>
          </a:xfrm>
        </p:spPr>
        <p:txBody>
          <a:bodyPr>
            <a:normAutofit/>
          </a:bodyPr>
          <a:lstStyle/>
          <a:p>
            <a:r>
              <a:rPr lang="en-IN" sz="5400" b="1" dirty="0">
                <a:latin typeface="+mn-lt"/>
              </a:rPr>
              <a:t>Understanding Linkage in 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8D2BF0-D88F-FB85-5B4E-6CBEFD48E3E1}"/>
              </a:ext>
            </a:extLst>
          </p:cNvPr>
          <p:cNvSpPr>
            <a:spLocks noGrp="1"/>
          </p:cNvSpPr>
          <p:nvPr>
            <p:ph idx="1"/>
          </p:nvPr>
        </p:nvSpPr>
        <p:spPr>
          <a:xfrm>
            <a:off x="838200" y="1929384"/>
            <a:ext cx="10515600" cy="4251960"/>
          </a:xfrm>
        </p:spPr>
        <p:txBody>
          <a:bodyPr>
            <a:normAutofit/>
          </a:bodyPr>
          <a:lstStyle/>
          <a:p>
            <a:pPr marL="0" indent="0">
              <a:buNone/>
            </a:pPr>
            <a:r>
              <a:rPr lang="en-IN" sz="4400" b="1" dirty="0">
                <a:solidFill>
                  <a:schemeClr val="accent2"/>
                </a:solidFill>
              </a:rPr>
              <a:t>No Linkage</a:t>
            </a:r>
          </a:p>
          <a:p>
            <a:pPr lvl="1">
              <a:buFont typeface="Wingdings" panose="05000000000000000000" pitchFamily="2" charset="2"/>
              <a:buChar char="Ø"/>
            </a:pPr>
            <a:r>
              <a:rPr lang="en-IN" sz="2000" dirty="0"/>
              <a:t>Names not specified with external, or internal linkage also have no linkage.</a:t>
            </a:r>
          </a:p>
          <a:p>
            <a:pPr lvl="1">
              <a:buFont typeface="Wingdings" panose="05000000000000000000" pitchFamily="2" charset="2"/>
              <a:buChar char="Ø"/>
            </a:pPr>
            <a:r>
              <a:rPr lang="en-IN" sz="2000" dirty="0"/>
              <a:t>after compilation, there is no such name(with no linkage) exists in program. </a:t>
            </a:r>
          </a:p>
          <a:p>
            <a:pPr marL="0" indent="0">
              <a:buNone/>
            </a:pPr>
            <a:endParaRPr lang="en-IN" sz="2000" dirty="0"/>
          </a:p>
          <a:p>
            <a:pPr marL="0" indent="0">
              <a:buNone/>
            </a:pPr>
            <a:r>
              <a:rPr lang="en-IN" sz="2400" i="1" dirty="0"/>
              <a:t>H</a:t>
            </a:r>
            <a:r>
              <a:rPr lang="en-IN" sz="2400" b="0" i="1" dirty="0">
                <a:effectLst/>
              </a:rPr>
              <a:t>ands-on </a:t>
            </a:r>
            <a:r>
              <a:rPr lang="en-IN" sz="2400" i="1" dirty="0"/>
              <a:t>Example…</a:t>
            </a:r>
          </a:p>
        </p:txBody>
      </p:sp>
    </p:spTree>
    <p:extLst>
      <p:ext uri="{BB962C8B-B14F-4D97-AF65-F5344CB8AC3E}">
        <p14:creationId xmlns:p14="http://schemas.microsoft.com/office/powerpoint/2010/main" val="3621632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3045E-F75E-30EF-4164-1AC4B50C8291}"/>
              </a:ext>
            </a:extLst>
          </p:cNvPr>
          <p:cNvSpPr>
            <a:spLocks noGrp="1"/>
          </p:cNvSpPr>
          <p:nvPr>
            <p:ph type="title"/>
          </p:nvPr>
        </p:nvSpPr>
        <p:spPr>
          <a:xfrm>
            <a:off x="838200" y="365125"/>
            <a:ext cx="10515600" cy="1325563"/>
          </a:xfrm>
        </p:spPr>
        <p:txBody>
          <a:bodyPr>
            <a:normAutofit/>
          </a:bodyPr>
          <a:lstStyle/>
          <a:p>
            <a:r>
              <a:rPr lang="en-IN" sz="5400" b="1" dirty="0">
                <a:latin typeface="+mn-lt"/>
              </a:rPr>
              <a:t>Understanding Linkage in 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B495E3-121C-43F5-64B6-D931FD150868}"/>
              </a:ext>
            </a:extLst>
          </p:cNvPr>
          <p:cNvSpPr>
            <a:spLocks noGrp="1"/>
          </p:cNvSpPr>
          <p:nvPr>
            <p:ph idx="1"/>
          </p:nvPr>
        </p:nvSpPr>
        <p:spPr>
          <a:xfrm>
            <a:off x="838200" y="1929384"/>
            <a:ext cx="10515600" cy="4251960"/>
          </a:xfrm>
        </p:spPr>
        <p:txBody>
          <a:bodyPr>
            <a:normAutofit/>
          </a:bodyPr>
          <a:lstStyle/>
          <a:p>
            <a:pPr marL="0" indent="0">
              <a:buNone/>
            </a:pPr>
            <a:r>
              <a:rPr lang="en-IN" sz="4400" b="1" dirty="0">
                <a:solidFill>
                  <a:schemeClr val="accent2"/>
                </a:solidFill>
              </a:rPr>
              <a:t>Internal linkage</a:t>
            </a:r>
          </a:p>
          <a:p>
            <a:pPr marL="0" indent="0">
              <a:buNone/>
            </a:pPr>
            <a:r>
              <a:rPr lang="en-IN" sz="2200" dirty="0"/>
              <a:t>• Here, the name can be referred to from all scopes in the current translation unit. </a:t>
            </a:r>
          </a:p>
          <a:p>
            <a:pPr lvl="1">
              <a:buFont typeface="Wingdings" panose="05000000000000000000" pitchFamily="2" charset="2"/>
              <a:buChar char="Ø"/>
            </a:pPr>
            <a:r>
              <a:rPr lang="en-IN" sz="2200" dirty="0"/>
              <a:t>variables, functions, or function templates declared </a:t>
            </a:r>
            <a:r>
              <a:rPr lang="en-IN" sz="2200" b="1" dirty="0"/>
              <a:t>static</a:t>
            </a:r>
          </a:p>
          <a:p>
            <a:pPr lvl="1">
              <a:buFont typeface="Wingdings" panose="05000000000000000000" pitchFamily="2" charset="2"/>
              <a:buChar char="Ø"/>
            </a:pPr>
            <a:r>
              <a:rPr kumimoji="0" lang="en-US" altLang="en-US" sz="2200" b="0" i="0" u="none" strike="noStrike" cap="none" normalizeH="0" baseline="0" dirty="0">
                <a:ln>
                  <a:noFill/>
                </a:ln>
                <a:effectLst/>
                <a:latin typeface="Nunito" pitchFamily="2" charset="0"/>
              </a:rPr>
              <a:t>Any identifier within the unit can access an identifier having internal linkage. </a:t>
            </a:r>
          </a:p>
          <a:p>
            <a:pPr lvl="1">
              <a:buFont typeface="Wingdings" panose="05000000000000000000" pitchFamily="2" charset="2"/>
              <a:buChar char="Ø"/>
            </a:pPr>
            <a:r>
              <a:rPr lang="en-US" altLang="en-US" sz="2200" dirty="0">
                <a:latin typeface="Nunito" pitchFamily="2" charset="0"/>
              </a:rPr>
              <a:t>S</a:t>
            </a:r>
            <a:r>
              <a:rPr kumimoji="0" lang="en-US" altLang="en-US" sz="2200" b="0" i="0" u="none" strike="noStrike" cap="none" normalizeH="0" baseline="0" dirty="0">
                <a:ln>
                  <a:noFill/>
                </a:ln>
                <a:effectLst/>
                <a:latin typeface="Nunito" pitchFamily="2" charset="0"/>
              </a:rPr>
              <a:t>tored in initialized or uninitialized segment of RAM. </a:t>
            </a:r>
            <a:r>
              <a:rPr kumimoji="0" lang="en-US" altLang="en-US" sz="2200" b="0" i="0" u="none" strike="noStrike" cap="none" normalizeH="0" baseline="0" dirty="0">
                <a:ln>
                  <a:noFill/>
                </a:ln>
                <a:effectLst/>
              </a:rPr>
              <a:t> </a:t>
            </a:r>
            <a:endParaRPr lang="en-US" altLang="en-US" sz="2200" dirty="0">
              <a:latin typeface="Arial" panose="020B0604020202020204" pitchFamily="34" charset="0"/>
            </a:endParaRPr>
          </a:p>
          <a:p>
            <a:pPr lvl="1">
              <a:buFont typeface="Wingdings" panose="05000000000000000000" pitchFamily="2" charset="2"/>
              <a:buChar char="Ø"/>
            </a:pPr>
            <a:r>
              <a:rPr lang="en-US" altLang="en-US" sz="2200" dirty="0">
                <a:latin typeface="Nunito" pitchFamily="2" charset="0"/>
              </a:rPr>
              <a:t>N</a:t>
            </a:r>
            <a:r>
              <a:rPr kumimoji="0" lang="en-US" altLang="en-US" sz="2200" b="0" i="0" u="none" strike="noStrike" cap="none" normalizeH="0" baseline="0" dirty="0">
                <a:ln>
                  <a:noFill/>
                </a:ln>
                <a:effectLst/>
                <a:latin typeface="Nunito" pitchFamily="2" charset="0"/>
              </a:rPr>
              <a:t>ot accessible outside the translation unit it is declared in. </a:t>
            </a:r>
          </a:p>
          <a:p>
            <a:pPr lvl="1">
              <a:buFont typeface="Wingdings" panose="05000000000000000000" pitchFamily="2" charset="2"/>
              <a:buChar char="Ø"/>
            </a:pPr>
            <a:endParaRPr lang="en-IN" sz="2200" dirty="0"/>
          </a:p>
          <a:p>
            <a:pPr marL="0" indent="0">
              <a:buNone/>
            </a:pPr>
            <a:r>
              <a:rPr lang="en-IN" sz="2000" i="1" dirty="0"/>
              <a:t>H</a:t>
            </a:r>
            <a:r>
              <a:rPr lang="en-IN" sz="2000" b="0" i="1" dirty="0">
                <a:effectLst/>
              </a:rPr>
              <a:t>ands-on </a:t>
            </a:r>
            <a:r>
              <a:rPr lang="en-IN" sz="2000" i="1" dirty="0"/>
              <a:t>Example…</a:t>
            </a:r>
          </a:p>
        </p:txBody>
      </p:sp>
    </p:spTree>
    <p:extLst>
      <p:ext uri="{BB962C8B-B14F-4D97-AF65-F5344CB8AC3E}">
        <p14:creationId xmlns:p14="http://schemas.microsoft.com/office/powerpoint/2010/main" val="3273633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300728-E5CA-574F-0314-B76937C73DA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600" kern="1200">
                <a:solidFill>
                  <a:schemeClr val="tx1"/>
                </a:solidFill>
                <a:latin typeface="+mj-lt"/>
                <a:ea typeface="+mj-ea"/>
                <a:cs typeface="+mj-cs"/>
              </a:rPr>
              <a:t>Next Video : C Language Introductoin</a:t>
            </a:r>
          </a:p>
        </p:txBody>
      </p:sp>
      <p:sp>
        <p:nvSpPr>
          <p:cNvPr id="1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A1775AE-3C03-A674-A94A-343787FC01D9}"/>
              </a:ext>
            </a:extLst>
          </p:cNvPr>
          <p:cNvPicPr>
            <a:picLocks noChangeAspect="1"/>
          </p:cNvPicPr>
          <p:nvPr/>
        </p:nvPicPr>
        <p:blipFill>
          <a:blip r:embed="rId2"/>
          <a:stretch>
            <a:fillRect/>
          </a:stretch>
        </p:blipFill>
        <p:spPr>
          <a:xfrm>
            <a:off x="2279207" y="2633472"/>
            <a:ext cx="7630538" cy="3586353"/>
          </a:xfrm>
          <a:prstGeom prst="rect">
            <a:avLst/>
          </a:prstGeom>
        </p:spPr>
      </p:pic>
    </p:spTree>
    <p:extLst>
      <p:ext uri="{BB962C8B-B14F-4D97-AF65-F5344CB8AC3E}">
        <p14:creationId xmlns:p14="http://schemas.microsoft.com/office/powerpoint/2010/main" val="2139420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dirty="0">
                <a:latin typeface="+mn-lt"/>
              </a:rPr>
              <a:t>Understanding Linkage in 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838200" y="1929384"/>
            <a:ext cx="10515600" cy="4251960"/>
          </a:xfrm>
        </p:spPr>
        <p:txBody>
          <a:bodyPr>
            <a:normAutofit/>
          </a:bodyPr>
          <a:lstStyle/>
          <a:p>
            <a:pPr marL="0" indent="0">
              <a:buNone/>
            </a:pPr>
            <a:r>
              <a:rPr lang="en-IN" sz="4400" b="1" dirty="0">
                <a:solidFill>
                  <a:schemeClr val="accent2"/>
                </a:solidFill>
              </a:rPr>
              <a:t>External linkage</a:t>
            </a:r>
          </a:p>
          <a:p>
            <a:pPr marL="0" indent="0">
              <a:buNone/>
            </a:pPr>
            <a:r>
              <a:rPr lang="en-IN" sz="1900" dirty="0"/>
              <a:t>  • Here, the name can be referred to from any translation units. </a:t>
            </a:r>
          </a:p>
          <a:p>
            <a:pPr marL="0" indent="0">
              <a:buNone/>
            </a:pPr>
            <a:r>
              <a:rPr lang="en-IN" sz="1900" dirty="0"/>
              <a:t>  • Any of the following names declared at namespace scope have</a:t>
            </a:r>
          </a:p>
          <a:p>
            <a:pPr lvl="1">
              <a:buFont typeface="Wingdings" panose="05000000000000000000" pitchFamily="2" charset="2"/>
              <a:buChar char="Ø"/>
            </a:pPr>
            <a:r>
              <a:rPr lang="en-IN" sz="1900" dirty="0"/>
              <a:t>Identifiers declared with extern </a:t>
            </a:r>
            <a:endParaRPr lang="en-IN" sz="1900" b="1" dirty="0"/>
          </a:p>
          <a:p>
            <a:pPr lvl="1">
              <a:buFont typeface="Wingdings" panose="05000000000000000000" pitchFamily="2" charset="2"/>
              <a:buChar char="Ø"/>
            </a:pPr>
            <a:r>
              <a:rPr lang="en-IN" sz="1900" dirty="0"/>
              <a:t>Identifiers not declared static,</a:t>
            </a:r>
          </a:p>
          <a:p>
            <a:pPr lvl="1">
              <a:buFont typeface="Wingdings" panose="05000000000000000000" pitchFamily="2" charset="2"/>
              <a:buChar char="Ø"/>
            </a:pPr>
            <a:r>
              <a:rPr lang="en-IN" sz="1900" b="0" i="0" dirty="0">
                <a:effectLst/>
                <a:latin typeface="Nunito" pitchFamily="2" charset="0"/>
              </a:rPr>
              <a:t>visible to </a:t>
            </a:r>
            <a:r>
              <a:rPr lang="en-IN" sz="1900" b="1" i="0" dirty="0">
                <a:effectLst/>
                <a:latin typeface="Nunito" pitchFamily="2" charset="0"/>
              </a:rPr>
              <a:t>every translation unit</a:t>
            </a:r>
            <a:r>
              <a:rPr lang="en-IN" sz="1900" b="0" i="0" dirty="0">
                <a:effectLst/>
                <a:latin typeface="Nunito" pitchFamily="2" charset="0"/>
              </a:rPr>
              <a:t>.</a:t>
            </a:r>
          </a:p>
          <a:p>
            <a:pPr lvl="1">
              <a:buFont typeface="Wingdings" panose="05000000000000000000" pitchFamily="2" charset="2"/>
              <a:buChar char="Ø"/>
            </a:pPr>
            <a:r>
              <a:rPr kumimoji="0" lang="en-IN" altLang="en-US" sz="1900" u="none" strike="noStrike" cap="none" normalizeH="0" baseline="0" dirty="0">
                <a:ln>
                  <a:noFill/>
                </a:ln>
                <a:latin typeface="Nunito" pitchFamily="2" charset="0"/>
              </a:rPr>
              <a:t>Stored </a:t>
            </a:r>
            <a:r>
              <a:rPr kumimoji="0" lang="en-US" altLang="en-US" sz="1900" b="0" i="0" u="none" strike="noStrike" cap="none" normalizeH="0" baseline="0" dirty="0">
                <a:ln>
                  <a:noFill/>
                </a:ln>
                <a:effectLst/>
                <a:latin typeface="Nunito" pitchFamily="2" charset="0"/>
              </a:rPr>
              <a:t>in initialized/uninitialized or text segment of RAM</a:t>
            </a:r>
            <a:endParaRPr lang="en-IN" sz="1900" dirty="0"/>
          </a:p>
          <a:p>
            <a:pPr marL="0" indent="0">
              <a:buNone/>
            </a:pPr>
            <a:endParaRPr lang="en-IN" sz="1900" dirty="0"/>
          </a:p>
          <a:p>
            <a:pPr marL="0" indent="0">
              <a:buNone/>
            </a:pPr>
            <a:r>
              <a:rPr lang="en-IN" sz="2000" i="1" dirty="0"/>
              <a:t>H</a:t>
            </a:r>
            <a:r>
              <a:rPr lang="en-IN" sz="2000" b="0" i="1" dirty="0">
                <a:effectLst/>
              </a:rPr>
              <a:t>ands-on </a:t>
            </a:r>
            <a:r>
              <a:rPr lang="en-IN" sz="2000" i="1" dirty="0"/>
              <a:t>Example…</a:t>
            </a:r>
          </a:p>
        </p:txBody>
      </p:sp>
    </p:spTree>
    <p:extLst>
      <p:ext uri="{BB962C8B-B14F-4D97-AF65-F5344CB8AC3E}">
        <p14:creationId xmlns:p14="http://schemas.microsoft.com/office/powerpoint/2010/main" val="1935956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kern="1200" dirty="0">
                <a:solidFill>
                  <a:schemeClr val="accent2"/>
                </a:solidFill>
                <a:latin typeface="+mn-lt"/>
                <a:ea typeface="+mj-ea"/>
                <a:cs typeface="+mj-cs"/>
              </a:rPr>
              <a:t>Next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with a ponytail and a chart&#10;&#10;Description automatically generated with medium confidence">
            <a:extLst>
              <a:ext uri="{FF2B5EF4-FFF2-40B4-BE49-F238E27FC236}">
                <a16:creationId xmlns:a16="http://schemas.microsoft.com/office/drawing/2014/main" id="{BF5F19BC-25B9-B501-D949-A40271C30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98" y="2204593"/>
            <a:ext cx="7600334" cy="4266476"/>
          </a:xfrm>
          <a:prstGeom prst="rect">
            <a:avLst/>
          </a:prstGeom>
        </p:spPr>
      </p:pic>
    </p:spTree>
    <p:extLst>
      <p:ext uri="{BB962C8B-B14F-4D97-AF65-F5344CB8AC3E}">
        <p14:creationId xmlns:p14="http://schemas.microsoft.com/office/powerpoint/2010/main" val="2122979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6600" b="1" dirty="0">
                <a:latin typeface="+mn-lt"/>
              </a:rPr>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5" y="2660904"/>
            <a:ext cx="5111103" cy="3547872"/>
          </a:xfrm>
        </p:spPr>
        <p:txBody>
          <a:bodyPr anchor="t">
            <a:normAutofit/>
          </a:bodyPr>
          <a:lstStyle/>
          <a:p>
            <a:pPr marL="0" indent="0">
              <a:buNone/>
            </a:pPr>
            <a:r>
              <a:rPr lang="en-IN" sz="2400" b="1" dirty="0"/>
              <a:t>Please Like, Subscribe and Comment.</a:t>
            </a:r>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95930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r>
              <a:rPr lang="en-IN" sz="6600" b="1" dirty="0">
                <a:solidFill>
                  <a:schemeClr val="accent2"/>
                </a:solidFill>
                <a:latin typeface="Source Sans 3"/>
              </a:rPr>
              <a:t>D</a:t>
            </a:r>
            <a:r>
              <a:rPr lang="en-IN" sz="6600" b="1" dirty="0">
                <a:latin typeface="Source Sans 3"/>
              </a:rPr>
              <a:t>ata </a:t>
            </a:r>
            <a:r>
              <a:rPr lang="en-IN" sz="6600" b="1" dirty="0">
                <a:solidFill>
                  <a:schemeClr val="accent2"/>
                </a:solidFill>
                <a:latin typeface="Source Sans 3"/>
              </a:rPr>
              <a:t>T</a:t>
            </a:r>
            <a:r>
              <a:rPr lang="en-IN" sz="6600" b="1" dirty="0">
                <a:latin typeface="Source Sans 3"/>
              </a:rPr>
              <a:t>ypes In </a:t>
            </a:r>
            <a:r>
              <a:rPr lang="en-IN" sz="6600" b="1" dirty="0">
                <a:solidFill>
                  <a:schemeClr val="accent2"/>
                </a:solidFill>
                <a:latin typeface="Source Sans 3"/>
              </a:rPr>
              <a:t>C</a:t>
            </a:r>
            <a:endParaRPr lang="en-US" sz="66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10</a:t>
            </a:r>
            <a:endParaRPr lang="en-IN" sz="4400" b="1" dirty="0">
              <a:solidFill>
                <a:schemeClr val="bg1"/>
              </a:solidFill>
            </a:endParaRPr>
          </a:p>
        </p:txBody>
      </p:sp>
      <p:pic>
        <p:nvPicPr>
          <p:cNvPr id="4098" name="Picture 2" descr="Lightbox">
            <a:extLst>
              <a:ext uri="{FF2B5EF4-FFF2-40B4-BE49-F238E27FC236}">
                <a16:creationId xmlns:a16="http://schemas.microsoft.com/office/drawing/2014/main" id="{CA9B049B-3B50-7FDA-EDEA-46E383AC6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806" y="2261106"/>
            <a:ext cx="5893647" cy="3628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FE884E-1500-D822-9EBC-6367C1B03FC0}"/>
              </a:ext>
            </a:extLst>
          </p:cNvPr>
          <p:cNvPicPr>
            <a:picLocks noChangeAspect="1"/>
          </p:cNvPicPr>
          <p:nvPr/>
        </p:nvPicPr>
        <p:blipFill>
          <a:blip r:embed="rId4"/>
          <a:stretch>
            <a:fillRect/>
          </a:stretch>
        </p:blipFill>
        <p:spPr>
          <a:xfrm>
            <a:off x="9329419" y="2261106"/>
            <a:ext cx="1461265" cy="466623"/>
          </a:xfrm>
          <a:prstGeom prst="rect">
            <a:avLst/>
          </a:prstGeom>
        </p:spPr>
      </p:pic>
      <p:pic>
        <p:nvPicPr>
          <p:cNvPr id="7" name="Picture 6">
            <a:extLst>
              <a:ext uri="{FF2B5EF4-FFF2-40B4-BE49-F238E27FC236}">
                <a16:creationId xmlns:a16="http://schemas.microsoft.com/office/drawing/2014/main" id="{F86D3C60-A330-CB27-6617-52460E6FB905}"/>
              </a:ext>
            </a:extLst>
          </p:cNvPr>
          <p:cNvPicPr>
            <a:picLocks noChangeAspect="1"/>
          </p:cNvPicPr>
          <p:nvPr/>
        </p:nvPicPr>
        <p:blipFill>
          <a:blip r:embed="rId5"/>
          <a:stretch>
            <a:fillRect/>
          </a:stretch>
        </p:blipFill>
        <p:spPr>
          <a:xfrm>
            <a:off x="8052620" y="2261106"/>
            <a:ext cx="1276800" cy="466623"/>
          </a:xfrm>
          <a:prstGeom prst="rect">
            <a:avLst/>
          </a:prstGeom>
        </p:spPr>
      </p:pic>
      <p:sp>
        <p:nvSpPr>
          <p:cNvPr id="15" name="Rectangle: Rounded Corners 14">
            <a:extLst>
              <a:ext uri="{FF2B5EF4-FFF2-40B4-BE49-F238E27FC236}">
                <a16:creationId xmlns:a16="http://schemas.microsoft.com/office/drawing/2014/main" id="{A9B2BCEB-3FAC-6FF0-1E44-B3FEEFF8C99A}"/>
              </a:ext>
            </a:extLst>
          </p:cNvPr>
          <p:cNvSpPr/>
          <p:nvPr/>
        </p:nvSpPr>
        <p:spPr>
          <a:xfrm rot="1361053">
            <a:off x="1147684" y="5685603"/>
            <a:ext cx="1484555" cy="7198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800" b="1" i="0" dirty="0">
                <a:solidFill>
                  <a:srgbClr val="273239"/>
                </a:solidFill>
                <a:effectLst/>
                <a:latin typeface="Source Sans 3"/>
              </a:rPr>
              <a:t>Integer Promotions</a:t>
            </a:r>
            <a:endParaRPr lang="en-IN" dirty="0"/>
          </a:p>
        </p:txBody>
      </p:sp>
      <p:sp>
        <p:nvSpPr>
          <p:cNvPr id="16" name="Rectangle: Rounded Corners 15">
            <a:extLst>
              <a:ext uri="{FF2B5EF4-FFF2-40B4-BE49-F238E27FC236}">
                <a16:creationId xmlns:a16="http://schemas.microsoft.com/office/drawing/2014/main" id="{A96B042B-6E53-BB74-D84D-03AD684170A1}"/>
              </a:ext>
            </a:extLst>
          </p:cNvPr>
          <p:cNvSpPr/>
          <p:nvPr/>
        </p:nvSpPr>
        <p:spPr>
          <a:xfrm>
            <a:off x="2893768" y="5484533"/>
            <a:ext cx="2300622" cy="8099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b="1" i="0" dirty="0">
                <a:solidFill>
                  <a:schemeClr val="bg1"/>
                </a:solidFill>
                <a:effectLst/>
                <a:latin typeface="Nunito" pitchFamily="2" charset="0"/>
              </a:rPr>
              <a:t>Implicit &amp; Explicit </a:t>
            </a:r>
            <a:r>
              <a:rPr lang="en-IN" sz="1800" b="1" i="0" dirty="0">
                <a:solidFill>
                  <a:schemeClr val="bg1"/>
                </a:solidFill>
                <a:effectLst/>
                <a:latin typeface="+mn-lt"/>
              </a:rPr>
              <a:t>Type Conversion </a:t>
            </a:r>
            <a:endParaRPr lang="en-IN" sz="1800" dirty="0">
              <a:solidFill>
                <a:schemeClr val="bg1"/>
              </a:solidFill>
            </a:endParaRPr>
          </a:p>
        </p:txBody>
      </p:sp>
      <p:sp>
        <p:nvSpPr>
          <p:cNvPr id="17" name="Rectangle: Rounded Corners 16">
            <a:extLst>
              <a:ext uri="{FF2B5EF4-FFF2-40B4-BE49-F238E27FC236}">
                <a16:creationId xmlns:a16="http://schemas.microsoft.com/office/drawing/2014/main" id="{8A59665C-84DF-28B7-2E31-B1EB1BFF886F}"/>
              </a:ext>
            </a:extLst>
          </p:cNvPr>
          <p:cNvSpPr/>
          <p:nvPr/>
        </p:nvSpPr>
        <p:spPr>
          <a:xfrm rot="19794353">
            <a:off x="5819664" y="5409230"/>
            <a:ext cx="1742739" cy="960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b="1" i="0" dirty="0">
                <a:solidFill>
                  <a:schemeClr val="bg1"/>
                </a:solidFill>
                <a:effectLst/>
                <a:latin typeface="+mn-lt"/>
              </a:rPr>
              <a:t>Advantages &amp; Disadvantages</a:t>
            </a:r>
            <a:endParaRPr lang="en-IN" sz="1800" dirty="0">
              <a:solidFill>
                <a:schemeClr val="bg1"/>
              </a:solidFill>
            </a:endParaRPr>
          </a:p>
        </p:txBody>
      </p:sp>
    </p:spTree>
    <p:extLst>
      <p:ext uri="{BB962C8B-B14F-4D97-AF65-F5344CB8AC3E}">
        <p14:creationId xmlns:p14="http://schemas.microsoft.com/office/powerpoint/2010/main" val="805376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2"/>
          <a:stretch>
            <a:fillRect/>
          </a:stretch>
        </p:blipFill>
        <p:spPr>
          <a:xfrm>
            <a:off x="402608" y="1158542"/>
            <a:ext cx="3917965" cy="2282214"/>
          </a:xfrm>
          <a:prstGeom prst="rect">
            <a:avLst/>
          </a:prstGeom>
        </p:spPr>
      </p:pic>
      <p:cxnSp>
        <p:nvCxnSpPr>
          <p:cNvPr id="46" name="Straight Connector 4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9293038-FED0-C91C-D6C1-EFD1351F3B2A}"/>
              </a:ext>
            </a:extLst>
          </p:cNvPr>
          <p:cNvPicPr>
            <a:picLocks noChangeAspect="1"/>
          </p:cNvPicPr>
          <p:nvPr/>
        </p:nvPicPr>
        <p:blipFill>
          <a:blip r:embed="rId3"/>
          <a:stretch>
            <a:fillRect/>
          </a:stretch>
        </p:blipFill>
        <p:spPr>
          <a:xfrm>
            <a:off x="4906370" y="474777"/>
            <a:ext cx="2628285" cy="1458697"/>
          </a:xfrm>
          <a:prstGeom prst="rect">
            <a:avLst/>
          </a:prstGeom>
        </p:spPr>
      </p:pic>
      <p:cxnSp>
        <p:nvCxnSpPr>
          <p:cNvPr id="48" name="Straight Connector 4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652" y="2578516"/>
            <a:ext cx="2628286" cy="1491552"/>
          </a:xfrm>
          <a:prstGeom prst="rect">
            <a:avLst/>
          </a:prstGeom>
        </p:spPr>
      </p:pic>
      <p:cxnSp>
        <p:nvCxnSpPr>
          <p:cNvPr id="50" name="Straight Connector 4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1F6B151-8252-B455-7C07-374B6F21572B}"/>
              </a:ext>
            </a:extLst>
          </p:cNvPr>
          <p:cNvPicPr>
            <a:picLocks noChangeAspect="1"/>
          </p:cNvPicPr>
          <p:nvPr/>
        </p:nvPicPr>
        <p:blipFill>
          <a:blip r:embed="rId5"/>
          <a:stretch>
            <a:fillRect/>
          </a:stretch>
        </p:blipFill>
        <p:spPr>
          <a:xfrm>
            <a:off x="402609" y="5019500"/>
            <a:ext cx="2221053" cy="1232684"/>
          </a:xfrm>
          <a:prstGeom prst="rect">
            <a:avLst/>
          </a:prstGeom>
        </p:spPr>
      </p:pic>
      <p:pic>
        <p:nvPicPr>
          <p:cNvPr id="3" name="Picture 2" descr="A person with a beard and a black background&#10;&#10;Description automatically generated">
            <a:extLst>
              <a:ext uri="{FF2B5EF4-FFF2-40B4-BE49-F238E27FC236}">
                <a16:creationId xmlns:a16="http://schemas.microsoft.com/office/drawing/2014/main" id="{FD2859AA-B1B9-1B5B-571B-F06C3896A7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4593" y="4911833"/>
            <a:ext cx="2620857" cy="1448024"/>
          </a:xfrm>
          <a:prstGeom prst="rect">
            <a:avLst/>
          </a:prstGeom>
        </p:spPr>
      </p:pic>
      <p:sp>
        <p:nvSpPr>
          <p:cNvPr id="8" name="Title 1">
            <a:extLst>
              <a:ext uri="{FF2B5EF4-FFF2-40B4-BE49-F238E27FC236}">
                <a16:creationId xmlns:a16="http://schemas.microsoft.com/office/drawing/2014/main" id="{1D462CA8-53BE-ECEC-2A63-DECFEA6393CF}"/>
              </a:ext>
            </a:extLst>
          </p:cNvPr>
          <p:cNvSpPr txBox="1">
            <a:spLocks/>
          </p:cNvSpPr>
          <p:nvPr/>
        </p:nvSpPr>
        <p:spPr>
          <a:xfrm>
            <a:off x="7787397" y="663632"/>
            <a:ext cx="4174741" cy="989819"/>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600" b="1" dirty="0">
                <a:solidFill>
                  <a:schemeClr val="accent2"/>
                </a:solidFill>
                <a:latin typeface="+mn-lt"/>
                <a:ea typeface="+mn-ea"/>
                <a:cs typeface="+mn-cs"/>
              </a:rPr>
              <a:t>Last Videos</a:t>
            </a:r>
          </a:p>
        </p:txBody>
      </p:sp>
      <p:cxnSp>
        <p:nvCxnSpPr>
          <p:cNvPr id="52" name="Straight Connector 5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730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440F06-3119-62B2-DC1F-DCC58602F96D}"/>
              </a:ext>
            </a:extLst>
          </p:cNvPr>
          <p:cNvSpPr>
            <a:spLocks noGrp="1"/>
          </p:cNvSpPr>
          <p:nvPr>
            <p:ph type="title"/>
          </p:nvPr>
        </p:nvSpPr>
        <p:spPr>
          <a:xfrm>
            <a:off x="1051560" y="586822"/>
            <a:ext cx="3657600" cy="1645920"/>
          </a:xfrm>
        </p:spPr>
        <p:txBody>
          <a:bodyPr>
            <a:normAutofit/>
          </a:bodyPr>
          <a:lstStyle/>
          <a:p>
            <a:r>
              <a:rPr lang="en-US" sz="4000" b="1" dirty="0">
                <a:solidFill>
                  <a:schemeClr val="accent2"/>
                </a:solidFill>
                <a:latin typeface="+mn-lt"/>
              </a:rPr>
              <a:t>D</a:t>
            </a:r>
            <a:r>
              <a:rPr lang="en-US" sz="4000" b="1" dirty="0">
                <a:latin typeface="+mn-lt"/>
              </a:rPr>
              <a:t>ata </a:t>
            </a:r>
            <a:r>
              <a:rPr lang="en-US" sz="4000" b="1" dirty="0">
                <a:solidFill>
                  <a:schemeClr val="accent2"/>
                </a:solidFill>
                <a:latin typeface="+mn-lt"/>
              </a:rPr>
              <a:t>T</a:t>
            </a:r>
            <a:r>
              <a:rPr lang="en-US" sz="4000" b="1" dirty="0">
                <a:latin typeface="+mn-lt"/>
              </a:rPr>
              <a:t>ypes In </a:t>
            </a:r>
            <a:r>
              <a:rPr lang="en-US" sz="4000" b="1" dirty="0">
                <a:solidFill>
                  <a:schemeClr val="accent2"/>
                </a:solidFill>
                <a:latin typeface="+mn-lt"/>
              </a:rPr>
              <a:t>C</a:t>
            </a:r>
            <a:endParaRPr lang="en-IN" sz="4000" b="1" dirty="0">
              <a:solidFill>
                <a:schemeClr val="accent2"/>
              </a:solidFill>
              <a:latin typeface="+mn-lt"/>
            </a:endParaRPr>
          </a:p>
        </p:txBody>
      </p:sp>
      <p:sp>
        <p:nvSpPr>
          <p:cNvPr id="20" name="Rectangle 1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2F2F5B2-D8A1-1E74-F2FB-5E78D422E32D}"/>
              </a:ext>
            </a:extLst>
          </p:cNvPr>
          <p:cNvSpPr>
            <a:spLocks noGrp="1"/>
          </p:cNvSpPr>
          <p:nvPr>
            <p:ph idx="1"/>
          </p:nvPr>
        </p:nvSpPr>
        <p:spPr>
          <a:xfrm>
            <a:off x="5250106" y="586822"/>
            <a:ext cx="6106742" cy="1645920"/>
          </a:xfrm>
        </p:spPr>
        <p:txBody>
          <a:bodyPr anchor="ctr">
            <a:normAutofit/>
          </a:bodyPr>
          <a:lstStyle/>
          <a:p>
            <a:r>
              <a:rPr lang="en-IN" sz="1200" b="0" i="0" dirty="0">
                <a:effectLst/>
              </a:rPr>
              <a:t>Each variable in C has an associated data type.</a:t>
            </a:r>
          </a:p>
          <a:p>
            <a:r>
              <a:rPr lang="en-IN" sz="1200" b="0" i="0" dirty="0">
                <a:effectLst/>
              </a:rPr>
              <a:t>It specifies the type of data that the variable can store like integer, character, floating, etc. </a:t>
            </a:r>
          </a:p>
          <a:p>
            <a:r>
              <a:rPr lang="en-IN" sz="1200" b="0" i="0" dirty="0">
                <a:effectLst/>
              </a:rPr>
              <a:t>Each data type requires different amounts of memory and has some specific operations which can be performed over it.</a:t>
            </a:r>
          </a:p>
          <a:p>
            <a:r>
              <a:rPr lang="en-IN" sz="1200" b="0" i="0" dirty="0">
                <a:effectLst/>
              </a:rPr>
              <a:t>Different data types also have different ranges up to which they can store numbers.</a:t>
            </a:r>
          </a:p>
          <a:p>
            <a:r>
              <a:rPr lang="en-IN" sz="1200" b="0" i="0" dirty="0">
                <a:effectLst/>
              </a:rPr>
              <a:t>These ranges may vary from compiler to compiler. </a:t>
            </a:r>
          </a:p>
        </p:txBody>
      </p:sp>
      <p:pic>
        <p:nvPicPr>
          <p:cNvPr id="4" name="Picture 2" descr="Lightbox">
            <a:extLst>
              <a:ext uri="{FF2B5EF4-FFF2-40B4-BE49-F238E27FC236}">
                <a16:creationId xmlns:a16="http://schemas.microsoft.com/office/drawing/2014/main" id="{FEB9A22F-952F-FDB2-AC8A-4C106FDC18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92483" y="2454438"/>
            <a:ext cx="5481509" cy="25010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5BCD9E62-3825-07C3-D06F-4F9153FEA74F}"/>
              </a:ext>
            </a:extLst>
          </p:cNvPr>
          <p:cNvPicPr>
            <a:picLocks noChangeAspect="1"/>
          </p:cNvPicPr>
          <p:nvPr/>
        </p:nvPicPr>
        <p:blipFill>
          <a:blip r:embed="rId3"/>
          <a:stretch>
            <a:fillRect/>
          </a:stretch>
        </p:blipFill>
        <p:spPr>
          <a:xfrm>
            <a:off x="551393" y="2475720"/>
            <a:ext cx="5523082" cy="3324542"/>
          </a:xfrm>
          <a:prstGeom prst="rect">
            <a:avLst/>
          </a:prstGeom>
        </p:spPr>
      </p:pic>
      <p:sp>
        <p:nvSpPr>
          <p:cNvPr id="6" name="Title 1">
            <a:extLst>
              <a:ext uri="{FF2B5EF4-FFF2-40B4-BE49-F238E27FC236}">
                <a16:creationId xmlns:a16="http://schemas.microsoft.com/office/drawing/2014/main" id="{035DA865-5588-DC2C-69C4-CB151F8C462A}"/>
              </a:ext>
            </a:extLst>
          </p:cNvPr>
          <p:cNvSpPr txBox="1">
            <a:spLocks/>
          </p:cNvSpPr>
          <p:nvPr/>
        </p:nvSpPr>
        <p:spPr>
          <a:xfrm>
            <a:off x="551394" y="5648069"/>
            <a:ext cx="552308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sp>
        <p:nvSpPr>
          <p:cNvPr id="8" name="TextBox 7">
            <a:extLst>
              <a:ext uri="{FF2B5EF4-FFF2-40B4-BE49-F238E27FC236}">
                <a16:creationId xmlns:a16="http://schemas.microsoft.com/office/drawing/2014/main" id="{7555D275-3467-87B5-A64F-9924C8E258AD}"/>
              </a:ext>
            </a:extLst>
          </p:cNvPr>
          <p:cNvSpPr txBox="1"/>
          <p:nvPr/>
        </p:nvSpPr>
        <p:spPr>
          <a:xfrm>
            <a:off x="6255004" y="5352731"/>
            <a:ext cx="2338390"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Tree>
    <p:extLst>
      <p:ext uri="{BB962C8B-B14F-4D97-AF65-F5344CB8AC3E}">
        <p14:creationId xmlns:p14="http://schemas.microsoft.com/office/powerpoint/2010/main" val="2602300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rgbClr val="273239"/>
                </a:solidFill>
                <a:effectLst/>
                <a:latin typeface="Source Sans 3"/>
              </a:rPr>
              <a:t>Integer Promotions in 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838200" y="1929384"/>
            <a:ext cx="10515600" cy="4251960"/>
          </a:xfrm>
        </p:spPr>
        <p:txBody>
          <a:bodyPr>
            <a:normAutofit fontScale="92500"/>
          </a:bodyPr>
          <a:lstStyle/>
          <a:p>
            <a:r>
              <a:rPr lang="en-IN" sz="2400" b="0" i="0" dirty="0">
                <a:solidFill>
                  <a:srgbClr val="273239"/>
                </a:solidFill>
                <a:effectLst/>
              </a:rPr>
              <a:t>Some data types like </a:t>
            </a:r>
            <a:r>
              <a:rPr lang="en-IN" sz="2400" b="0" i="1" dirty="0">
                <a:solidFill>
                  <a:srgbClr val="273239"/>
                </a:solidFill>
                <a:effectLst/>
              </a:rPr>
              <a:t>char </a:t>
            </a:r>
            <a:r>
              <a:rPr lang="en-IN" sz="2400" b="0" i="0" dirty="0">
                <a:solidFill>
                  <a:srgbClr val="273239"/>
                </a:solidFill>
                <a:effectLst/>
              </a:rPr>
              <a:t>, </a:t>
            </a:r>
            <a:r>
              <a:rPr lang="en-IN" sz="2400" b="0" i="1" dirty="0">
                <a:solidFill>
                  <a:srgbClr val="273239"/>
                </a:solidFill>
                <a:effectLst/>
              </a:rPr>
              <a:t>short int </a:t>
            </a:r>
            <a:r>
              <a:rPr lang="en-IN" sz="2400" b="0" i="0" dirty="0">
                <a:solidFill>
                  <a:srgbClr val="273239"/>
                </a:solidFill>
                <a:effectLst/>
              </a:rPr>
              <a:t>take less number of bytes than </a:t>
            </a:r>
            <a:r>
              <a:rPr lang="en-IN" sz="2400" b="0" i="1" dirty="0">
                <a:solidFill>
                  <a:srgbClr val="273239"/>
                </a:solidFill>
                <a:effectLst/>
              </a:rPr>
              <a:t>int</a:t>
            </a:r>
            <a:r>
              <a:rPr lang="en-IN" sz="2400" b="0" i="0" dirty="0">
                <a:solidFill>
                  <a:srgbClr val="273239"/>
                </a:solidFill>
                <a:effectLst/>
              </a:rPr>
              <a:t>, these data types are automatically promoted to </a:t>
            </a:r>
            <a:r>
              <a:rPr lang="en-IN" sz="2400" b="0" i="1" dirty="0">
                <a:solidFill>
                  <a:srgbClr val="273239"/>
                </a:solidFill>
                <a:effectLst/>
              </a:rPr>
              <a:t>int </a:t>
            </a:r>
            <a:r>
              <a:rPr lang="en-IN" sz="2400" b="0" i="0" dirty="0">
                <a:solidFill>
                  <a:srgbClr val="273239"/>
                </a:solidFill>
                <a:effectLst/>
              </a:rPr>
              <a:t>or </a:t>
            </a:r>
            <a:r>
              <a:rPr lang="en-IN" sz="2400" b="0" i="1" dirty="0">
                <a:solidFill>
                  <a:srgbClr val="273239"/>
                </a:solidFill>
                <a:effectLst/>
              </a:rPr>
              <a:t>unsigned int</a:t>
            </a:r>
            <a:r>
              <a:rPr lang="en-IN" sz="2400" b="0" i="0" dirty="0">
                <a:solidFill>
                  <a:srgbClr val="273239"/>
                </a:solidFill>
                <a:effectLst/>
              </a:rPr>
              <a:t> when an operation is performed on them.</a:t>
            </a:r>
          </a:p>
          <a:p>
            <a:endParaRPr lang="en-IN" sz="2400" b="0" i="0" dirty="0">
              <a:solidFill>
                <a:srgbClr val="273239"/>
              </a:solidFill>
              <a:effectLst/>
            </a:endParaRPr>
          </a:p>
          <a:p>
            <a:r>
              <a:rPr lang="en-IN" sz="2400" b="0" i="0" dirty="0">
                <a:solidFill>
                  <a:srgbClr val="273239"/>
                </a:solidFill>
                <a:effectLst/>
              </a:rPr>
              <a:t>No arithmetic calculation happens on smaller types like </a:t>
            </a:r>
            <a:r>
              <a:rPr lang="en-IN" sz="2400" b="0" i="1" dirty="0">
                <a:solidFill>
                  <a:srgbClr val="273239"/>
                </a:solidFill>
                <a:effectLst/>
              </a:rPr>
              <a:t>char</a:t>
            </a:r>
            <a:r>
              <a:rPr lang="en-IN" sz="2400" b="0" i="0" dirty="0">
                <a:solidFill>
                  <a:srgbClr val="273239"/>
                </a:solidFill>
                <a:effectLst/>
              </a:rPr>
              <a:t>, </a:t>
            </a:r>
            <a:r>
              <a:rPr lang="en-IN" sz="2400" b="0" i="1" dirty="0">
                <a:solidFill>
                  <a:srgbClr val="273239"/>
                </a:solidFill>
                <a:effectLst/>
              </a:rPr>
              <a:t>short </a:t>
            </a:r>
            <a:r>
              <a:rPr lang="en-IN" sz="2400" b="0" i="0" dirty="0">
                <a:solidFill>
                  <a:srgbClr val="273239"/>
                </a:solidFill>
                <a:effectLst/>
              </a:rPr>
              <a:t>and </a:t>
            </a:r>
            <a:r>
              <a:rPr lang="en-IN" sz="2400" b="0" i="1" dirty="0" err="1">
                <a:solidFill>
                  <a:srgbClr val="273239"/>
                </a:solidFill>
                <a:effectLst/>
              </a:rPr>
              <a:t>enum</a:t>
            </a:r>
            <a:r>
              <a:rPr lang="en-IN" sz="2400" b="0" i="0" dirty="0">
                <a:solidFill>
                  <a:srgbClr val="273239"/>
                </a:solidFill>
                <a:effectLst/>
              </a:rPr>
              <a:t>. </a:t>
            </a:r>
          </a:p>
          <a:p>
            <a:endParaRPr lang="en-IN" sz="2400" b="0" i="0" dirty="0">
              <a:solidFill>
                <a:srgbClr val="273239"/>
              </a:solidFill>
              <a:effectLst/>
            </a:endParaRPr>
          </a:p>
          <a:p>
            <a:r>
              <a:rPr lang="en-IN" sz="2400" b="0" i="0" dirty="0">
                <a:solidFill>
                  <a:srgbClr val="273239"/>
                </a:solidFill>
                <a:effectLst/>
              </a:rPr>
              <a:t>They are first converted to </a:t>
            </a:r>
            <a:r>
              <a:rPr lang="en-IN" sz="2400" b="0" i="1" dirty="0">
                <a:solidFill>
                  <a:srgbClr val="273239"/>
                </a:solidFill>
                <a:effectLst/>
              </a:rPr>
              <a:t>int </a:t>
            </a:r>
            <a:r>
              <a:rPr lang="en-IN" sz="2400" b="0" i="0" dirty="0">
                <a:solidFill>
                  <a:srgbClr val="273239"/>
                </a:solidFill>
                <a:effectLst/>
              </a:rPr>
              <a:t>or </a:t>
            </a:r>
            <a:r>
              <a:rPr lang="en-IN" sz="2400" b="0" i="1" dirty="0">
                <a:solidFill>
                  <a:srgbClr val="273239"/>
                </a:solidFill>
                <a:effectLst/>
              </a:rPr>
              <a:t>unsigned int</a:t>
            </a:r>
            <a:r>
              <a:rPr lang="en-IN" sz="2400" b="0" i="0" dirty="0">
                <a:solidFill>
                  <a:srgbClr val="273239"/>
                </a:solidFill>
                <a:effectLst/>
              </a:rPr>
              <a:t>, and then arithmetic is done on them.</a:t>
            </a:r>
          </a:p>
          <a:p>
            <a:pPr marL="0" indent="0">
              <a:buNone/>
            </a:pPr>
            <a:endParaRPr lang="en-IN" sz="4400" dirty="0">
              <a:solidFill>
                <a:srgbClr val="273239"/>
              </a:solidFill>
              <a:latin typeface="Nunito" pitchFamily="2" charset="0"/>
            </a:endParaRPr>
          </a:p>
          <a:p>
            <a:pPr marL="0" indent="0">
              <a:buNone/>
            </a:pPr>
            <a:r>
              <a:rPr lang="en-IN" sz="4400" i="1" dirty="0"/>
              <a:t>H</a:t>
            </a:r>
            <a:r>
              <a:rPr lang="en-IN" sz="4400" b="0" i="1" dirty="0">
                <a:effectLst/>
              </a:rPr>
              <a:t>ands-on </a:t>
            </a:r>
            <a:r>
              <a:rPr lang="en-IN" sz="4400" i="1" dirty="0"/>
              <a:t>Example…</a:t>
            </a:r>
          </a:p>
        </p:txBody>
      </p:sp>
    </p:spTree>
    <p:extLst>
      <p:ext uri="{BB962C8B-B14F-4D97-AF65-F5344CB8AC3E}">
        <p14:creationId xmlns:p14="http://schemas.microsoft.com/office/powerpoint/2010/main" val="1663707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pPr algn="l" fontAlgn="base"/>
            <a:r>
              <a:rPr lang="en-IN" sz="6600" b="1" i="0" dirty="0">
                <a:solidFill>
                  <a:srgbClr val="273239"/>
                </a:solidFill>
                <a:effectLst/>
                <a:latin typeface="+mn-lt"/>
              </a:rPr>
              <a:t>Type Conversion 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838200" y="1929384"/>
            <a:ext cx="10515600" cy="4251960"/>
          </a:xfrm>
        </p:spPr>
        <p:txBody>
          <a:bodyPr>
            <a:normAutofit lnSpcReduction="10000"/>
          </a:bodyPr>
          <a:lstStyle/>
          <a:p>
            <a:r>
              <a:rPr lang="en-IN" sz="1600" b="0" i="0" dirty="0">
                <a:solidFill>
                  <a:srgbClr val="273239"/>
                </a:solidFill>
                <a:effectLst/>
                <a:latin typeface="Nunito" pitchFamily="2" charset="0"/>
              </a:rPr>
              <a:t>Type conversion in C is the process of converting one data type to another.</a:t>
            </a:r>
          </a:p>
          <a:p>
            <a:r>
              <a:rPr lang="en-IN" sz="1600" dirty="0">
                <a:solidFill>
                  <a:srgbClr val="273239"/>
                </a:solidFill>
                <a:latin typeface="Nunito" pitchFamily="2" charset="0"/>
              </a:rPr>
              <a:t>Type conversion is performed by a compiler.</a:t>
            </a:r>
          </a:p>
          <a:p>
            <a:r>
              <a:rPr lang="en-IN" sz="1600" dirty="0">
                <a:solidFill>
                  <a:srgbClr val="273239"/>
                </a:solidFill>
                <a:latin typeface="Nunito" pitchFamily="2" charset="0"/>
              </a:rPr>
              <a:t>The destination data type can’t be smaller than the source data type.</a:t>
            </a:r>
          </a:p>
          <a:p>
            <a:pPr marL="0" indent="0">
              <a:buNone/>
            </a:pPr>
            <a:endParaRPr lang="en-IN" sz="1600" dirty="0">
              <a:solidFill>
                <a:srgbClr val="273239"/>
              </a:solidFill>
              <a:latin typeface="Nunito" pitchFamily="2" charset="0"/>
            </a:endParaRPr>
          </a:p>
          <a:p>
            <a:pPr marL="0" indent="0">
              <a:buNone/>
            </a:pPr>
            <a:r>
              <a:rPr lang="en-IN" sz="1600" b="1" i="1" dirty="0">
                <a:solidFill>
                  <a:srgbClr val="273239"/>
                </a:solidFill>
                <a:effectLst/>
                <a:latin typeface="Nunito" pitchFamily="2" charset="0"/>
              </a:rPr>
              <a:t>There are two types of Conversion:</a:t>
            </a:r>
            <a:endParaRPr lang="en-IN" sz="1600" dirty="0">
              <a:solidFill>
                <a:srgbClr val="273239"/>
              </a:solidFill>
              <a:latin typeface="Nunito" pitchFamily="2" charset="0"/>
            </a:endParaRPr>
          </a:p>
          <a:p>
            <a:pPr>
              <a:buFont typeface="+mj-lt"/>
              <a:buAutoNum type="arabicPeriod"/>
            </a:pPr>
            <a:r>
              <a:rPr lang="en-IN" sz="1600" b="1" i="0" dirty="0">
                <a:solidFill>
                  <a:srgbClr val="273239"/>
                </a:solidFill>
                <a:effectLst/>
                <a:latin typeface="Nunito" pitchFamily="2" charset="0"/>
              </a:rPr>
              <a:t>Implicit Type Conversion</a:t>
            </a:r>
          </a:p>
          <a:p>
            <a:pPr>
              <a:buFont typeface="+mj-lt"/>
              <a:buAutoNum type="arabicPeriod"/>
            </a:pPr>
            <a:r>
              <a:rPr lang="en-IN" sz="1600" b="1" i="0" dirty="0">
                <a:solidFill>
                  <a:srgbClr val="273239"/>
                </a:solidFill>
                <a:effectLst/>
                <a:latin typeface="Nunito" pitchFamily="2" charset="0"/>
              </a:rPr>
              <a:t>Explicit Type Conversion</a:t>
            </a:r>
          </a:p>
          <a:p>
            <a:pPr marL="0" indent="0">
              <a:buNone/>
            </a:pPr>
            <a:endParaRPr lang="en-IN" sz="2400" b="0" i="0" dirty="0">
              <a:solidFill>
                <a:srgbClr val="273239"/>
              </a:solidFill>
              <a:effectLst/>
            </a:endParaRPr>
          </a:p>
          <a:p>
            <a:pPr marL="0" indent="0">
              <a:buNone/>
            </a:pPr>
            <a:endParaRPr lang="en-IN" sz="4400" dirty="0">
              <a:solidFill>
                <a:srgbClr val="273239"/>
              </a:solidFill>
              <a:latin typeface="Nunito" pitchFamily="2" charset="0"/>
            </a:endParaRPr>
          </a:p>
          <a:p>
            <a:pPr marL="0" indent="0">
              <a:buNone/>
            </a:pPr>
            <a:r>
              <a:rPr lang="en-IN" sz="4400" i="1" dirty="0"/>
              <a:t>H</a:t>
            </a:r>
            <a:r>
              <a:rPr lang="en-IN" sz="4400" b="0" i="1" dirty="0">
                <a:effectLst/>
              </a:rPr>
              <a:t>ands-on </a:t>
            </a:r>
            <a:r>
              <a:rPr lang="en-IN" sz="4400" i="1" dirty="0"/>
              <a:t>Example…</a:t>
            </a:r>
          </a:p>
        </p:txBody>
      </p:sp>
    </p:spTree>
    <p:extLst>
      <p:ext uri="{BB962C8B-B14F-4D97-AF65-F5344CB8AC3E}">
        <p14:creationId xmlns:p14="http://schemas.microsoft.com/office/powerpoint/2010/main" val="3077659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40080" y="325369"/>
            <a:ext cx="4368602" cy="1956841"/>
          </a:xfrm>
        </p:spPr>
        <p:txBody>
          <a:bodyPr anchor="b">
            <a:normAutofit/>
          </a:bodyPr>
          <a:lstStyle/>
          <a:p>
            <a:pPr fontAlgn="base"/>
            <a:r>
              <a:rPr lang="en-IN" sz="5400" b="1" i="0" dirty="0">
                <a:effectLst/>
                <a:latin typeface="+mn-lt"/>
              </a:rPr>
              <a:t>Implicit Type Conversion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40080" y="2872899"/>
            <a:ext cx="4944643" cy="3320668"/>
          </a:xfrm>
        </p:spPr>
        <p:txBody>
          <a:bodyPr>
            <a:normAutofit/>
          </a:bodyPr>
          <a:lstStyle/>
          <a:p>
            <a:pPr fontAlgn="base"/>
            <a:r>
              <a:rPr lang="en-IN" sz="1600" b="0" i="0" dirty="0">
                <a:effectLst/>
              </a:rPr>
              <a:t>Done by the compiler.</a:t>
            </a:r>
          </a:p>
          <a:p>
            <a:pPr fontAlgn="base"/>
            <a:r>
              <a:rPr lang="en-IN" sz="1600" b="0" i="0" dirty="0">
                <a:effectLst/>
              </a:rPr>
              <a:t>more than one data type is present in an expression.</a:t>
            </a:r>
          </a:p>
          <a:p>
            <a:r>
              <a:rPr lang="en-IN" sz="1600" b="0" i="0" dirty="0">
                <a:effectLst/>
              </a:rPr>
              <a:t>All the data types of the variables are upgraded to the data type of the variable with the largest data type.</a:t>
            </a:r>
          </a:p>
          <a:p>
            <a:r>
              <a:rPr lang="en-IN" sz="1600" dirty="0"/>
              <a:t>L</a:t>
            </a:r>
            <a:r>
              <a:rPr lang="en-IN" sz="1600" b="0" i="0" dirty="0">
                <a:effectLst/>
              </a:rPr>
              <a:t>ose information, signs </a:t>
            </a:r>
          </a:p>
          <a:p>
            <a:pPr lvl="1"/>
            <a:r>
              <a:rPr lang="en-IN" sz="1600" b="0" i="0" dirty="0">
                <a:effectLst/>
              </a:rPr>
              <a:t>signed </a:t>
            </a:r>
            <a:r>
              <a:rPr lang="en-IN" sz="1600" b="0" i="0" dirty="0">
                <a:effectLst/>
                <a:sym typeface="Wingdings" panose="05000000000000000000" pitchFamily="2" charset="2"/>
              </a:rPr>
              <a:t> </a:t>
            </a:r>
            <a:r>
              <a:rPr lang="en-IN" sz="1600" b="0" i="0" dirty="0">
                <a:effectLst/>
              </a:rPr>
              <a:t>unsigned</a:t>
            </a:r>
          </a:p>
          <a:p>
            <a:pPr lvl="1"/>
            <a:r>
              <a:rPr lang="en-IN" sz="1600" b="0" i="0" dirty="0">
                <a:effectLst/>
              </a:rPr>
              <a:t>long </a:t>
            </a:r>
            <a:r>
              <a:rPr lang="en-IN" sz="1600" b="0" i="0" dirty="0">
                <a:effectLst/>
                <a:sym typeface="Wingdings" panose="05000000000000000000" pitchFamily="2" charset="2"/>
              </a:rPr>
              <a:t> </a:t>
            </a:r>
            <a:r>
              <a:rPr lang="en-IN" sz="1600" b="0" i="0" dirty="0">
                <a:effectLst/>
              </a:rPr>
              <a:t>float (overflow can occur)</a:t>
            </a:r>
            <a:endParaRPr lang="en-IN" sz="1600" dirty="0"/>
          </a:p>
          <a:p>
            <a:endParaRPr lang="en-IN" sz="1400" dirty="0"/>
          </a:p>
          <a:p>
            <a:endParaRPr lang="en-IN" sz="1400" dirty="0"/>
          </a:p>
          <a:p>
            <a:pPr marL="0" indent="0">
              <a:buNone/>
            </a:pPr>
            <a:r>
              <a:rPr lang="en-IN" sz="2400" b="1" i="1" dirty="0"/>
              <a:t>H</a:t>
            </a:r>
            <a:r>
              <a:rPr lang="en-IN" sz="2400" b="1" i="1" dirty="0">
                <a:effectLst/>
              </a:rPr>
              <a:t>ands-on </a:t>
            </a:r>
            <a:r>
              <a:rPr lang="en-IN" sz="2400" b="1" i="1" dirty="0"/>
              <a:t>Example…</a:t>
            </a:r>
          </a:p>
        </p:txBody>
      </p:sp>
      <p:pic>
        <p:nvPicPr>
          <p:cNvPr id="4" name="Picture 2" descr="Lightbox">
            <a:extLst>
              <a:ext uri="{FF2B5EF4-FFF2-40B4-BE49-F238E27FC236}">
                <a16:creationId xmlns:a16="http://schemas.microsoft.com/office/drawing/2014/main" id="{D05D4720-84DE-F720-F909-B47DC9C6F3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63" r="12986" b="-4"/>
          <a:stretch/>
        </p:blipFill>
        <p:spPr bwMode="auto">
          <a:xfrm>
            <a:off x="5311703" y="10"/>
            <a:ext cx="6877250" cy="436826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131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40080" y="325369"/>
            <a:ext cx="4368602" cy="1956841"/>
          </a:xfrm>
        </p:spPr>
        <p:txBody>
          <a:bodyPr anchor="b">
            <a:normAutofit/>
          </a:bodyPr>
          <a:lstStyle/>
          <a:p>
            <a:pPr algn="l" fontAlgn="base"/>
            <a:r>
              <a:rPr lang="en-IN" sz="5400" b="1" i="0" dirty="0">
                <a:solidFill>
                  <a:srgbClr val="273239"/>
                </a:solidFill>
                <a:effectLst/>
                <a:latin typeface="+mn-lt"/>
              </a:rPr>
              <a:t>Explicit Type Conversion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40080" y="2872899"/>
            <a:ext cx="4944643" cy="3320668"/>
          </a:xfrm>
        </p:spPr>
        <p:txBody>
          <a:bodyPr>
            <a:normAutofit/>
          </a:bodyPr>
          <a:lstStyle/>
          <a:p>
            <a:pPr fontAlgn="base"/>
            <a:r>
              <a:rPr lang="en-IN" sz="1600" dirty="0"/>
              <a:t>Type casting, Done </a:t>
            </a:r>
            <a:r>
              <a:rPr lang="en-IN" sz="1600" b="0" i="0" dirty="0">
                <a:effectLst/>
              </a:rPr>
              <a:t>by </a:t>
            </a:r>
            <a:r>
              <a:rPr lang="en-IN" sz="1600" dirty="0"/>
              <a:t>programmer</a:t>
            </a:r>
            <a:r>
              <a:rPr lang="en-IN" sz="1600" b="0" i="0" dirty="0">
                <a:effectLst/>
              </a:rPr>
              <a:t>.</a:t>
            </a:r>
          </a:p>
          <a:p>
            <a:endParaRPr lang="en-IN" sz="1400" dirty="0"/>
          </a:p>
          <a:p>
            <a:endParaRPr lang="en-IN" sz="1400" dirty="0"/>
          </a:p>
          <a:p>
            <a:pPr marL="0" indent="0">
              <a:buNone/>
            </a:pPr>
            <a:endParaRPr lang="en-IN" sz="2400" b="1" i="1" dirty="0"/>
          </a:p>
          <a:p>
            <a:pPr marL="0" indent="0">
              <a:buNone/>
            </a:pPr>
            <a:endParaRPr lang="en-IN" sz="2400" b="1" i="1" dirty="0"/>
          </a:p>
          <a:p>
            <a:pPr marL="0" indent="0">
              <a:buNone/>
            </a:pPr>
            <a:r>
              <a:rPr lang="en-IN" sz="2400" b="1" i="1" dirty="0"/>
              <a:t>H</a:t>
            </a:r>
            <a:r>
              <a:rPr lang="en-IN" sz="2400" b="1" i="1" dirty="0">
                <a:effectLst/>
              </a:rPr>
              <a:t>ands-on </a:t>
            </a:r>
            <a:r>
              <a:rPr lang="en-IN" sz="2400" b="1" i="1" dirty="0"/>
              <a:t>Example…</a:t>
            </a:r>
          </a:p>
        </p:txBody>
      </p:sp>
      <p:pic>
        <p:nvPicPr>
          <p:cNvPr id="10242" name="Picture 2" descr="Lightbox">
            <a:extLst>
              <a:ext uri="{FF2B5EF4-FFF2-40B4-BE49-F238E27FC236}">
                <a16:creationId xmlns:a16="http://schemas.microsoft.com/office/drawing/2014/main" id="{F64B7C51-8FDC-6861-B303-5946723EA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802" y="0"/>
            <a:ext cx="5964149" cy="41000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B4A6F7-CBF2-6990-7C32-B4CB8ED379DB}"/>
              </a:ext>
            </a:extLst>
          </p:cNvPr>
          <p:cNvPicPr>
            <a:picLocks noChangeAspect="1"/>
          </p:cNvPicPr>
          <p:nvPr/>
        </p:nvPicPr>
        <p:blipFill>
          <a:blip r:embed="rId3"/>
          <a:stretch>
            <a:fillRect/>
          </a:stretch>
        </p:blipFill>
        <p:spPr>
          <a:xfrm>
            <a:off x="1076171" y="3338052"/>
            <a:ext cx="2409825" cy="457200"/>
          </a:xfrm>
          <a:prstGeom prst="rect">
            <a:avLst/>
          </a:prstGeom>
        </p:spPr>
      </p:pic>
    </p:spTree>
    <p:extLst>
      <p:ext uri="{BB962C8B-B14F-4D97-AF65-F5344CB8AC3E}">
        <p14:creationId xmlns:p14="http://schemas.microsoft.com/office/powerpoint/2010/main" val="194900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5400" b="1" dirty="0"/>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6" y="2660904"/>
            <a:ext cx="4818888" cy="3547872"/>
          </a:xfrm>
        </p:spPr>
        <p:txBody>
          <a:bodyPr anchor="t">
            <a:normAutofit/>
          </a:bodyPr>
          <a:lstStyle/>
          <a:p>
            <a:pPr marL="0" indent="0">
              <a:buNone/>
            </a:pPr>
            <a:r>
              <a:rPr lang="en-IN" sz="2200"/>
              <a:t>Please Like, Subscribe and Comment.</a:t>
            </a:r>
            <a:endParaRPr lang="en-IN" sz="2200" dirty="0"/>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61038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700"/>
                                        <p:tgtEl>
                                          <p:spTgt spid="1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51264-D096-6BC0-BD3E-A5B29A790890}"/>
              </a:ext>
            </a:extLst>
          </p:cNvPr>
          <p:cNvSpPr>
            <a:spLocks noGrp="1"/>
          </p:cNvSpPr>
          <p:nvPr>
            <p:ph type="title"/>
          </p:nvPr>
        </p:nvSpPr>
        <p:spPr>
          <a:xfrm>
            <a:off x="586478" y="1683756"/>
            <a:ext cx="3115265" cy="2396359"/>
          </a:xfrm>
        </p:spPr>
        <p:txBody>
          <a:bodyPr anchor="b">
            <a:normAutofit/>
          </a:bodyPr>
          <a:lstStyle/>
          <a:p>
            <a:pPr algn="r"/>
            <a:r>
              <a:rPr lang="en-IN" sz="3700" b="1" i="0" dirty="0">
                <a:solidFill>
                  <a:srgbClr val="FFFFFF"/>
                </a:solidFill>
                <a:effectLst/>
                <a:latin typeface="+mn-lt"/>
              </a:rPr>
              <a:t>Advantages &amp; Disadvantages</a:t>
            </a:r>
            <a:endParaRPr lang="en-IN" sz="3700" dirty="0">
              <a:solidFill>
                <a:srgbClr val="FFFFFF"/>
              </a:solidFill>
              <a:latin typeface="+mn-lt"/>
            </a:endParaRPr>
          </a:p>
        </p:txBody>
      </p:sp>
      <p:graphicFrame>
        <p:nvGraphicFramePr>
          <p:cNvPr id="5" name="Content Placeholder 2">
            <a:extLst>
              <a:ext uri="{FF2B5EF4-FFF2-40B4-BE49-F238E27FC236}">
                <a16:creationId xmlns:a16="http://schemas.microsoft.com/office/drawing/2014/main" id="{020F9B72-1F58-91E5-14F9-0AC01FC50BBC}"/>
              </a:ext>
            </a:extLst>
          </p:cNvPr>
          <p:cNvGraphicFramePr>
            <a:graphicFrameLocks noGrp="1"/>
          </p:cNvGraphicFramePr>
          <p:nvPr>
            <p:ph idx="1"/>
            <p:extLst>
              <p:ext uri="{D42A27DB-BD31-4B8C-83A1-F6EECF244321}">
                <p14:modId xmlns:p14="http://schemas.microsoft.com/office/powerpoint/2010/main" val="2622196512"/>
              </p:ext>
            </p:extLst>
          </p:nvPr>
        </p:nvGraphicFramePr>
        <p:xfrm>
          <a:off x="4037824" y="10137"/>
          <a:ext cx="8154176" cy="5596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9514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dirty="0">
                <a:solidFill>
                  <a:schemeClr val="accent2"/>
                </a:solidFill>
                <a:latin typeface="+mn-lt"/>
              </a:rPr>
              <a:t>Next</a:t>
            </a:r>
            <a:r>
              <a:rPr lang="en-US" sz="48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5743A02-F9A8-AA33-5127-F1C9D01DDD0F}"/>
              </a:ext>
            </a:extLst>
          </p:cNvPr>
          <p:cNvPicPr>
            <a:picLocks noChangeAspect="1"/>
          </p:cNvPicPr>
          <p:nvPr/>
        </p:nvPicPr>
        <p:blipFill>
          <a:blip r:embed="rId2"/>
          <a:stretch>
            <a:fillRect/>
          </a:stretch>
        </p:blipFill>
        <p:spPr>
          <a:xfrm>
            <a:off x="496919" y="2203079"/>
            <a:ext cx="7710780" cy="4267991"/>
          </a:xfrm>
          <a:prstGeom prst="rect">
            <a:avLst/>
          </a:prstGeom>
        </p:spPr>
      </p:pic>
    </p:spTree>
    <p:extLst>
      <p:ext uri="{BB962C8B-B14F-4D97-AF65-F5344CB8AC3E}">
        <p14:creationId xmlns:p14="http://schemas.microsoft.com/office/powerpoint/2010/main" val="22171254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6600" b="1" dirty="0">
                <a:latin typeface="+mn-lt"/>
              </a:rPr>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5" y="2660904"/>
            <a:ext cx="5111103" cy="3547872"/>
          </a:xfrm>
        </p:spPr>
        <p:txBody>
          <a:bodyPr anchor="t">
            <a:normAutofit/>
          </a:bodyPr>
          <a:lstStyle/>
          <a:p>
            <a:pPr marL="0" indent="0">
              <a:buNone/>
            </a:pPr>
            <a:r>
              <a:rPr lang="en-IN" sz="2400" b="1" dirty="0"/>
              <a:t>Please Like, Subscribe and Comment.</a:t>
            </a:r>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07836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Source Sans 3"/>
              </a:rPr>
              <a:t>I</a:t>
            </a:r>
            <a:r>
              <a:rPr lang="en-IN" sz="6600" b="1" i="0" dirty="0">
                <a:solidFill>
                  <a:srgbClr val="273239"/>
                </a:solidFill>
                <a:effectLst/>
                <a:latin typeface="Source Sans 3"/>
              </a:rPr>
              <a:t>nput &amp; </a:t>
            </a:r>
            <a:r>
              <a:rPr lang="en-IN" sz="6600" b="1" i="0" dirty="0">
                <a:solidFill>
                  <a:schemeClr val="accent2"/>
                </a:solidFill>
                <a:effectLst/>
                <a:latin typeface="Source Sans 3"/>
              </a:rPr>
              <a:t>O</a:t>
            </a:r>
            <a:r>
              <a:rPr lang="en-IN" sz="6600" b="1" i="0" dirty="0">
                <a:solidFill>
                  <a:srgbClr val="273239"/>
                </a:solidFill>
                <a:effectLst/>
                <a:latin typeface="Source Sans 3"/>
              </a:rPr>
              <a:t>utput in </a:t>
            </a:r>
            <a:r>
              <a:rPr lang="en-IN" sz="6600" b="1" i="0" dirty="0">
                <a:solidFill>
                  <a:schemeClr val="accent2"/>
                </a:solidFill>
                <a:effectLst/>
                <a:latin typeface="Source Sans 3"/>
              </a:rPr>
              <a:t>C</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11</a:t>
            </a:r>
            <a:endParaRPr lang="en-IN" sz="4400" b="1" dirty="0">
              <a:solidFill>
                <a:schemeClr val="bg1"/>
              </a:solidFill>
            </a:endParaRPr>
          </a:p>
        </p:txBody>
      </p:sp>
      <p:pic>
        <p:nvPicPr>
          <p:cNvPr id="7" name="Picture 6">
            <a:extLst>
              <a:ext uri="{FF2B5EF4-FFF2-40B4-BE49-F238E27FC236}">
                <a16:creationId xmlns:a16="http://schemas.microsoft.com/office/drawing/2014/main" id="{A5CE3787-66D1-1509-712B-AB5C5B59EC7F}"/>
              </a:ext>
            </a:extLst>
          </p:cNvPr>
          <p:cNvPicPr>
            <a:picLocks noChangeAspect="1"/>
          </p:cNvPicPr>
          <p:nvPr/>
        </p:nvPicPr>
        <p:blipFill>
          <a:blip r:embed="rId3"/>
          <a:stretch>
            <a:fillRect/>
          </a:stretch>
        </p:blipFill>
        <p:spPr>
          <a:xfrm>
            <a:off x="1003805" y="2261106"/>
            <a:ext cx="5893647" cy="3952881"/>
          </a:xfrm>
          <a:prstGeom prst="rect">
            <a:avLst/>
          </a:prstGeom>
        </p:spPr>
      </p:pic>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ect">
            <a:avLst/>
          </a:prstGeom>
        </p:spPr>
      </p:pic>
      <p:sp>
        <p:nvSpPr>
          <p:cNvPr id="19" name="TextBox 18">
            <a:extLst>
              <a:ext uri="{FF2B5EF4-FFF2-40B4-BE49-F238E27FC236}">
                <a16:creationId xmlns:a16="http://schemas.microsoft.com/office/drawing/2014/main" id="{C8D1041F-ADEC-0F8C-D886-C15A9AF8B03C}"/>
              </a:ext>
            </a:extLst>
          </p:cNvPr>
          <p:cNvSpPr txBox="1"/>
          <p:nvPr/>
        </p:nvSpPr>
        <p:spPr>
          <a:xfrm rot="19423349">
            <a:off x="2369717" y="3438904"/>
            <a:ext cx="1287002" cy="707886"/>
          </a:xfrm>
          <a:prstGeom prst="rect">
            <a:avLst/>
          </a:prstGeom>
          <a:noFill/>
        </p:spPr>
        <p:txBody>
          <a:bodyPr wrap="square">
            <a:spAutoFit/>
          </a:bodyPr>
          <a:lstStyle/>
          <a:p>
            <a:r>
              <a:rPr lang="en-IN" sz="2000" b="1" i="0" dirty="0">
                <a:solidFill>
                  <a:schemeClr val="accent6"/>
                </a:solidFill>
                <a:effectLst/>
              </a:rPr>
              <a:t>Format Specifiers </a:t>
            </a:r>
            <a:endParaRPr lang="en-IN" sz="2000" dirty="0">
              <a:solidFill>
                <a:schemeClr val="accent6"/>
              </a:solidFill>
            </a:endParaRPr>
          </a:p>
        </p:txBody>
      </p:sp>
      <p:sp>
        <p:nvSpPr>
          <p:cNvPr id="21" name="TextBox 20">
            <a:extLst>
              <a:ext uri="{FF2B5EF4-FFF2-40B4-BE49-F238E27FC236}">
                <a16:creationId xmlns:a16="http://schemas.microsoft.com/office/drawing/2014/main" id="{7603824B-6E6B-B0EB-1F0F-20984917517D}"/>
              </a:ext>
            </a:extLst>
          </p:cNvPr>
          <p:cNvSpPr txBox="1"/>
          <p:nvPr/>
        </p:nvSpPr>
        <p:spPr>
          <a:xfrm>
            <a:off x="4048474" y="3455064"/>
            <a:ext cx="1288026" cy="461665"/>
          </a:xfrm>
          <a:prstGeom prst="rect">
            <a:avLst/>
          </a:prstGeom>
          <a:noFill/>
        </p:spPr>
        <p:txBody>
          <a:bodyPr wrap="square">
            <a:spAutoFit/>
          </a:bodyPr>
          <a:lstStyle/>
          <a:p>
            <a:r>
              <a:rPr lang="en-IN" sz="2400" b="1" dirty="0">
                <a:solidFill>
                  <a:schemeClr val="accent6"/>
                </a:solidFill>
              </a:rPr>
              <a:t>Scansets</a:t>
            </a:r>
            <a:endParaRPr lang="en-IN" sz="2400" dirty="0">
              <a:solidFill>
                <a:schemeClr val="accent6"/>
              </a:solidFill>
            </a:endParaRPr>
          </a:p>
        </p:txBody>
      </p:sp>
      <p:sp>
        <p:nvSpPr>
          <p:cNvPr id="23" name="TextBox 22">
            <a:extLst>
              <a:ext uri="{FF2B5EF4-FFF2-40B4-BE49-F238E27FC236}">
                <a16:creationId xmlns:a16="http://schemas.microsoft.com/office/drawing/2014/main" id="{BE213ECF-652F-D190-C853-FDC4CDE0CDEB}"/>
              </a:ext>
            </a:extLst>
          </p:cNvPr>
          <p:cNvSpPr txBox="1"/>
          <p:nvPr/>
        </p:nvSpPr>
        <p:spPr>
          <a:xfrm rot="20335875">
            <a:off x="1311945" y="5469924"/>
            <a:ext cx="1087126" cy="461665"/>
          </a:xfrm>
          <a:prstGeom prst="rect">
            <a:avLst/>
          </a:prstGeom>
          <a:noFill/>
        </p:spPr>
        <p:txBody>
          <a:bodyPr wrap="square">
            <a:spAutoFit/>
          </a:bodyPr>
          <a:lstStyle/>
          <a:p>
            <a:r>
              <a:rPr lang="en-IN" sz="2400" b="1" i="0" dirty="0">
                <a:solidFill>
                  <a:schemeClr val="accent6"/>
                </a:solidFill>
                <a:effectLst/>
              </a:rPr>
              <a:t>scanf()</a:t>
            </a:r>
          </a:p>
        </p:txBody>
      </p:sp>
      <p:sp>
        <p:nvSpPr>
          <p:cNvPr id="25" name="TextBox 24">
            <a:extLst>
              <a:ext uri="{FF2B5EF4-FFF2-40B4-BE49-F238E27FC236}">
                <a16:creationId xmlns:a16="http://schemas.microsoft.com/office/drawing/2014/main" id="{3F4B4D85-F4A0-ADF1-E4BB-007EBE5CAB7A}"/>
              </a:ext>
            </a:extLst>
          </p:cNvPr>
          <p:cNvSpPr txBox="1"/>
          <p:nvPr/>
        </p:nvSpPr>
        <p:spPr>
          <a:xfrm rot="2022139">
            <a:off x="5535241" y="5596701"/>
            <a:ext cx="1242743" cy="461665"/>
          </a:xfrm>
          <a:prstGeom prst="rect">
            <a:avLst/>
          </a:prstGeom>
          <a:noFill/>
        </p:spPr>
        <p:txBody>
          <a:bodyPr wrap="square">
            <a:spAutoFit/>
          </a:bodyPr>
          <a:lstStyle/>
          <a:p>
            <a:r>
              <a:rPr lang="en-IN" sz="2400" b="1" i="0" dirty="0">
                <a:solidFill>
                  <a:schemeClr val="accent6"/>
                </a:solidFill>
                <a:effectLst/>
              </a:rPr>
              <a:t>printf()</a:t>
            </a:r>
          </a:p>
        </p:txBody>
      </p:sp>
    </p:spTree>
    <p:extLst>
      <p:ext uri="{BB962C8B-B14F-4D97-AF65-F5344CB8AC3E}">
        <p14:creationId xmlns:p14="http://schemas.microsoft.com/office/powerpoint/2010/main" val="2194979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462CA8-53BE-ECEC-2A63-DECFEA6393CF}"/>
              </a:ext>
            </a:extLst>
          </p:cNvPr>
          <p:cNvSpPr txBox="1">
            <a:spLocks/>
          </p:cNvSpPr>
          <p:nvPr/>
        </p:nvSpPr>
        <p:spPr>
          <a:xfrm>
            <a:off x="676233" y="5200879"/>
            <a:ext cx="4820000" cy="9165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600" b="1" kern="1200" dirty="0">
                <a:solidFill>
                  <a:schemeClr val="accent2"/>
                </a:solidFill>
                <a:latin typeface="+mn-lt"/>
                <a:ea typeface="+mj-ea"/>
                <a:cs typeface="+mj-cs"/>
              </a:rPr>
              <a:t>Last Videos</a:t>
            </a:r>
          </a:p>
        </p:txBody>
      </p:sp>
      <p:sp>
        <p:nvSpPr>
          <p:cNvPr id="57" name="Rectangle 56">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1F6B151-8252-B455-7C07-374B6F21572B}"/>
              </a:ext>
            </a:extLst>
          </p:cNvPr>
          <p:cNvPicPr>
            <a:picLocks noChangeAspect="1"/>
          </p:cNvPicPr>
          <p:nvPr/>
        </p:nvPicPr>
        <p:blipFill>
          <a:blip r:embed="rId2"/>
          <a:stretch>
            <a:fillRect/>
          </a:stretch>
        </p:blipFill>
        <p:spPr>
          <a:xfrm>
            <a:off x="709232" y="768067"/>
            <a:ext cx="1047722" cy="581485"/>
          </a:xfrm>
          <a:prstGeom prst="rect">
            <a:avLst/>
          </a:prstGeom>
        </p:spPr>
      </p:pic>
      <p:sp>
        <p:nvSpPr>
          <p:cNvPr id="59" name="Right Triangle 58">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ight Triangle 62">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Triangle 66">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3"/>
          <a:stretch>
            <a:fillRect/>
          </a:stretch>
        </p:blipFill>
        <p:spPr>
          <a:xfrm>
            <a:off x="6933499" y="1270652"/>
            <a:ext cx="1685012" cy="981519"/>
          </a:xfrm>
          <a:prstGeom prst="rect">
            <a:avLst/>
          </a:prstGeom>
        </p:spPr>
      </p:pic>
      <p:sp>
        <p:nvSpPr>
          <p:cNvPr id="71" name="Right Triangle 70">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34" y="3259667"/>
            <a:ext cx="1955665" cy="1109840"/>
          </a:xfrm>
          <a:prstGeom prst="rect">
            <a:avLst/>
          </a:prstGeom>
        </p:spPr>
      </p:pic>
      <p:sp>
        <p:nvSpPr>
          <p:cNvPr id="73" name="Rectangle 72">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Triangle 74">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with a beard and a black background&#10;&#10;Description automatically generated">
            <a:extLst>
              <a:ext uri="{FF2B5EF4-FFF2-40B4-BE49-F238E27FC236}">
                <a16:creationId xmlns:a16="http://schemas.microsoft.com/office/drawing/2014/main" id="{FD2859AA-B1B9-1B5B-571B-F06C3896A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7680" y="1639389"/>
            <a:ext cx="1891093" cy="1044829"/>
          </a:xfrm>
          <a:prstGeom prst="rect">
            <a:avLst/>
          </a:prstGeom>
        </p:spPr>
      </p:pic>
      <p:pic>
        <p:nvPicPr>
          <p:cNvPr id="2" name="Picture 1">
            <a:extLst>
              <a:ext uri="{FF2B5EF4-FFF2-40B4-BE49-F238E27FC236}">
                <a16:creationId xmlns:a16="http://schemas.microsoft.com/office/drawing/2014/main" id="{F9293038-FED0-C91C-D6C1-EFD1351F3B2A}"/>
              </a:ext>
            </a:extLst>
          </p:cNvPr>
          <p:cNvPicPr>
            <a:picLocks noChangeAspect="1"/>
          </p:cNvPicPr>
          <p:nvPr/>
        </p:nvPicPr>
        <p:blipFill>
          <a:blip r:embed="rId6"/>
          <a:stretch>
            <a:fillRect/>
          </a:stretch>
        </p:blipFill>
        <p:spPr>
          <a:xfrm>
            <a:off x="4225834" y="3135679"/>
            <a:ext cx="2396155" cy="1329865"/>
          </a:xfrm>
          <a:prstGeom prst="rect">
            <a:avLst/>
          </a:prstGeom>
        </p:spPr>
      </p:pic>
      <p:sp>
        <p:nvSpPr>
          <p:cNvPr id="79" name="Rectangle 78">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B94C01-5E55-157D-672F-C088DBA218B9}"/>
              </a:ext>
            </a:extLst>
          </p:cNvPr>
          <p:cNvPicPr>
            <a:picLocks noChangeAspect="1"/>
          </p:cNvPicPr>
          <p:nvPr/>
        </p:nvPicPr>
        <p:blipFill>
          <a:blip r:embed="rId7"/>
          <a:stretch>
            <a:fillRect/>
          </a:stretch>
        </p:blipFill>
        <p:spPr>
          <a:xfrm>
            <a:off x="8923147" y="2712177"/>
            <a:ext cx="2456770" cy="1394217"/>
          </a:xfrm>
          <a:prstGeom prst="rect">
            <a:avLst/>
          </a:prstGeom>
        </p:spPr>
      </p:pic>
      <p:sp>
        <p:nvSpPr>
          <p:cNvPr id="81" name="Right Triangle 80">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FA9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70459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Source Sans 3"/>
              </a:rPr>
              <a:t>I</a:t>
            </a:r>
            <a:r>
              <a:rPr lang="en-IN" sz="5400" b="1" i="0" dirty="0">
                <a:solidFill>
                  <a:srgbClr val="273239"/>
                </a:solidFill>
                <a:effectLst/>
                <a:latin typeface="Source Sans 3"/>
              </a:rPr>
              <a:t>nput &amp; </a:t>
            </a:r>
            <a:r>
              <a:rPr lang="en-IN" sz="5400" b="1" i="0" dirty="0">
                <a:solidFill>
                  <a:schemeClr val="accent2"/>
                </a:solidFill>
                <a:effectLst/>
                <a:latin typeface="Source Sans 3"/>
              </a:rPr>
              <a:t>O</a:t>
            </a:r>
            <a:r>
              <a:rPr lang="en-IN" sz="5400" b="1" i="0" dirty="0">
                <a:solidFill>
                  <a:srgbClr val="273239"/>
                </a:solidFill>
                <a:effectLst/>
                <a:latin typeface="Source Sans 3"/>
              </a:rPr>
              <a:t>utput in </a:t>
            </a:r>
            <a:r>
              <a:rPr lang="en-IN" sz="5400" b="1" i="0" dirty="0">
                <a:solidFill>
                  <a:schemeClr val="accent2"/>
                </a:solidFill>
                <a:effectLst/>
                <a:latin typeface="Source Sans 3"/>
              </a:rPr>
              <a:t>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838200" y="1929384"/>
            <a:ext cx="5995219" cy="4251960"/>
          </a:xfrm>
        </p:spPr>
        <p:txBody>
          <a:bodyPr>
            <a:normAutofit lnSpcReduction="10000"/>
          </a:bodyPr>
          <a:lstStyle/>
          <a:p>
            <a:r>
              <a:rPr lang="en-IN" sz="1600" b="1" i="0" dirty="0">
                <a:solidFill>
                  <a:srgbClr val="273239"/>
                </a:solidFill>
                <a:effectLst/>
              </a:rPr>
              <a:t>standard input output library</a:t>
            </a:r>
          </a:p>
          <a:p>
            <a:r>
              <a:rPr lang="en-IN" sz="1600" b="1" i="0" dirty="0">
                <a:solidFill>
                  <a:srgbClr val="273239"/>
                </a:solidFill>
                <a:effectLst/>
              </a:rPr>
              <a:t>scanf()</a:t>
            </a:r>
          </a:p>
          <a:p>
            <a:pPr marL="0" indent="0">
              <a:buNone/>
            </a:pPr>
            <a:r>
              <a:rPr lang="en-IN" sz="1600" b="1" i="1" dirty="0">
                <a:solidFill>
                  <a:srgbClr val="273239"/>
                </a:solidFill>
                <a:effectLst/>
              </a:rPr>
              <a:t>	scanf(“%X”, &amp;</a:t>
            </a:r>
            <a:r>
              <a:rPr lang="en-IN" sz="1600" b="1" i="1" dirty="0" err="1">
                <a:solidFill>
                  <a:srgbClr val="273239"/>
                </a:solidFill>
                <a:effectLst/>
              </a:rPr>
              <a:t>variableOfXType</a:t>
            </a:r>
            <a:r>
              <a:rPr lang="en-IN" sz="1600" b="1" i="1" dirty="0">
                <a:solidFill>
                  <a:srgbClr val="273239"/>
                </a:solidFill>
                <a:effectLst/>
              </a:rPr>
              <a:t>);</a:t>
            </a:r>
          </a:p>
          <a:p>
            <a:r>
              <a:rPr lang="en-IN" sz="1600" b="1" i="0" dirty="0">
                <a:solidFill>
                  <a:srgbClr val="273239"/>
                </a:solidFill>
                <a:effectLst/>
              </a:rPr>
              <a:t>printf()</a:t>
            </a:r>
          </a:p>
          <a:p>
            <a:pPr marL="0" indent="0">
              <a:buNone/>
            </a:pPr>
            <a:r>
              <a:rPr lang="en-IN" sz="1600" b="0" i="0" dirty="0">
                <a:solidFill>
                  <a:srgbClr val="273239"/>
                </a:solidFill>
                <a:effectLst/>
              </a:rPr>
              <a:t>	</a:t>
            </a:r>
            <a:r>
              <a:rPr lang="en-IN" sz="1600" b="1" i="1" dirty="0">
                <a:solidFill>
                  <a:srgbClr val="273239"/>
                </a:solidFill>
                <a:effectLst/>
              </a:rPr>
              <a:t>printf(“%X”, </a:t>
            </a:r>
            <a:r>
              <a:rPr lang="en-IN" sz="1600" b="1" i="1" dirty="0" err="1">
                <a:solidFill>
                  <a:srgbClr val="273239"/>
                </a:solidFill>
                <a:effectLst/>
              </a:rPr>
              <a:t>variableOfXType</a:t>
            </a:r>
            <a:r>
              <a:rPr lang="en-IN" sz="1600" b="1" i="1" dirty="0">
                <a:solidFill>
                  <a:srgbClr val="273239"/>
                </a:solidFill>
                <a:effectLst/>
              </a:rPr>
              <a:t>);</a:t>
            </a:r>
          </a:p>
          <a:p>
            <a:pPr marL="0" indent="0">
              <a:buNone/>
            </a:pPr>
            <a:endParaRPr lang="en-IN" sz="1600" b="0" i="0" dirty="0">
              <a:solidFill>
                <a:srgbClr val="273239"/>
              </a:solidFill>
              <a:effectLst/>
            </a:endParaRPr>
          </a:p>
          <a:p>
            <a:r>
              <a:rPr lang="en-IN" sz="1600" b="1" i="0" dirty="0">
                <a:solidFill>
                  <a:srgbClr val="273239"/>
                </a:solidFill>
                <a:effectLst/>
              </a:rPr>
              <a:t>Format Specifiers in C </a:t>
            </a:r>
            <a:r>
              <a:rPr lang="en-IN" sz="1600" b="1" i="0" dirty="0">
                <a:solidFill>
                  <a:srgbClr val="273239"/>
                </a:solidFill>
                <a:effectLst/>
                <a:sym typeface="Wingdings" panose="05000000000000000000" pitchFamily="2" charset="2"/>
              </a:rPr>
              <a:t> </a:t>
            </a:r>
            <a:r>
              <a:rPr lang="en-IN" sz="1600" dirty="0">
                <a:solidFill>
                  <a:srgbClr val="273239"/>
                </a:solidFill>
                <a:effectLst/>
              </a:rPr>
              <a:t>%X</a:t>
            </a:r>
          </a:p>
          <a:p>
            <a:endParaRPr lang="en-IN" sz="1100" b="1" i="0" dirty="0">
              <a:solidFill>
                <a:srgbClr val="273239"/>
              </a:solidFill>
              <a:effectLst/>
              <a:latin typeface="Source Sans 3"/>
            </a:endParaRPr>
          </a:p>
          <a:p>
            <a:r>
              <a:rPr lang="en-IN" sz="1600" b="1" dirty="0">
                <a:solidFill>
                  <a:srgbClr val="273239"/>
                </a:solidFill>
              </a:rPr>
              <a:t>Scansets in C  </a:t>
            </a:r>
            <a:r>
              <a:rPr lang="en-IN" sz="1600" b="1" dirty="0">
                <a:solidFill>
                  <a:srgbClr val="273239"/>
                </a:solidFill>
                <a:sym typeface="Wingdings" panose="05000000000000000000" pitchFamily="2" charset="2"/>
              </a:rPr>
              <a:t> </a:t>
            </a:r>
            <a:r>
              <a:rPr lang="pl-PL" sz="1600" dirty="0">
                <a:solidFill>
                  <a:srgbClr val="273239"/>
                </a:solidFill>
              </a:rPr>
              <a:t>scanf(%s[A-Z,_,a,b,c]s,str);</a:t>
            </a:r>
            <a:endParaRPr lang="en-IN" sz="1600" dirty="0">
              <a:solidFill>
                <a:srgbClr val="273239"/>
              </a:solidFill>
            </a:endParaRPr>
          </a:p>
          <a:p>
            <a:pPr marL="0" indent="0">
              <a:buNone/>
            </a:pPr>
            <a:endParaRPr lang="en-IN" sz="4400" dirty="0">
              <a:solidFill>
                <a:srgbClr val="273239"/>
              </a:solidFill>
              <a:latin typeface="Nunito" pitchFamily="2" charset="0"/>
            </a:endParaRPr>
          </a:p>
          <a:p>
            <a:pPr marL="0" indent="0">
              <a:buNone/>
            </a:pPr>
            <a:r>
              <a:rPr lang="en-IN" sz="4400" i="1" dirty="0"/>
              <a:t>H</a:t>
            </a:r>
            <a:r>
              <a:rPr lang="en-IN" sz="4400" b="0" i="1" dirty="0">
                <a:effectLst/>
              </a:rPr>
              <a:t>ands-on </a:t>
            </a:r>
            <a:r>
              <a:rPr lang="en-IN" sz="4400" i="1" dirty="0"/>
              <a:t>Example…</a:t>
            </a:r>
          </a:p>
        </p:txBody>
      </p:sp>
      <p:pic>
        <p:nvPicPr>
          <p:cNvPr id="11" name="Picture 10">
            <a:extLst>
              <a:ext uri="{FF2B5EF4-FFF2-40B4-BE49-F238E27FC236}">
                <a16:creationId xmlns:a16="http://schemas.microsoft.com/office/drawing/2014/main" id="{D8BA7299-8A7A-0B39-6450-5E0294DCFB16}"/>
              </a:ext>
            </a:extLst>
          </p:cNvPr>
          <p:cNvPicPr>
            <a:picLocks noChangeAspect="1"/>
          </p:cNvPicPr>
          <p:nvPr/>
        </p:nvPicPr>
        <p:blipFill>
          <a:blip r:embed="rId3"/>
          <a:stretch>
            <a:fillRect/>
          </a:stretch>
        </p:blipFill>
        <p:spPr>
          <a:xfrm>
            <a:off x="5702709" y="1739954"/>
            <a:ext cx="5502551" cy="3028692"/>
          </a:xfrm>
          <a:prstGeom prst="rect">
            <a:avLst/>
          </a:prstGeom>
        </p:spPr>
      </p:pic>
    </p:spTree>
    <p:extLst>
      <p:ext uri="{BB962C8B-B14F-4D97-AF65-F5344CB8AC3E}">
        <p14:creationId xmlns:p14="http://schemas.microsoft.com/office/powerpoint/2010/main" val="3305055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9AFB7B1-06E4-798C-632C-9745D6642979}"/>
              </a:ext>
            </a:extLst>
          </p:cNvPr>
          <p:cNvPicPr>
            <a:picLocks noChangeAspect="1"/>
          </p:cNvPicPr>
          <p:nvPr/>
        </p:nvPicPr>
        <p:blipFill>
          <a:blip r:embed="rId2"/>
          <a:stretch>
            <a:fillRect/>
          </a:stretch>
        </p:blipFill>
        <p:spPr>
          <a:xfrm>
            <a:off x="599768" y="2203079"/>
            <a:ext cx="7605114" cy="4267991"/>
          </a:xfrm>
          <a:prstGeom prst="rect">
            <a:avLst/>
          </a:prstGeom>
        </p:spPr>
      </p:pic>
    </p:spTree>
    <p:extLst>
      <p:ext uri="{BB962C8B-B14F-4D97-AF65-F5344CB8AC3E}">
        <p14:creationId xmlns:p14="http://schemas.microsoft.com/office/powerpoint/2010/main" val="10231830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6600" b="1" dirty="0">
                <a:latin typeface="+mn-lt"/>
              </a:rPr>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5" y="2660904"/>
            <a:ext cx="5111103" cy="3547872"/>
          </a:xfrm>
        </p:spPr>
        <p:txBody>
          <a:bodyPr anchor="t">
            <a:normAutofit/>
          </a:bodyPr>
          <a:lstStyle/>
          <a:p>
            <a:pPr marL="0" indent="0">
              <a:buNone/>
            </a:pPr>
            <a:r>
              <a:rPr lang="en-IN" sz="2400" b="1" dirty="0"/>
              <a:t>Please Like, Subscribe and Comment.</a:t>
            </a:r>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15280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Source Sans 3"/>
              </a:rPr>
              <a:t>O</a:t>
            </a:r>
            <a:r>
              <a:rPr lang="en-IN" sz="6600" b="1" i="0" dirty="0">
                <a:solidFill>
                  <a:srgbClr val="273239"/>
                </a:solidFill>
                <a:effectLst/>
                <a:latin typeface="Source Sans 3"/>
              </a:rPr>
              <a:t>perators in </a:t>
            </a:r>
            <a:r>
              <a:rPr lang="en-IN" sz="6600" b="1" i="0" dirty="0">
                <a:solidFill>
                  <a:schemeClr val="accent2"/>
                </a:solidFill>
                <a:effectLst/>
                <a:latin typeface="Source Sans 3"/>
              </a:rPr>
              <a:t>C</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13316" name="Picture 4" descr="Lightbox">
            <a:extLst>
              <a:ext uri="{FF2B5EF4-FFF2-40B4-BE49-F238E27FC236}">
                <a16:creationId xmlns:a16="http://schemas.microsoft.com/office/drawing/2014/main" id="{2F2859D2-A682-0C8C-A367-6B7AC6EFE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31" y="1475042"/>
            <a:ext cx="4917233" cy="35322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B4FB0FD0-E787-4277-FB18-159A09AB4611}"/>
              </a:ext>
            </a:extLst>
          </p:cNvPr>
          <p:cNvSpPr/>
          <p:nvPr/>
        </p:nvSpPr>
        <p:spPr>
          <a:xfrm>
            <a:off x="4814596" y="3237722"/>
            <a:ext cx="2689153" cy="26965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i="0" dirty="0">
                <a:solidFill>
                  <a:schemeClr val="accent2"/>
                </a:solidFill>
                <a:effectLst/>
                <a:latin typeface="+mn-lt"/>
              </a:rPr>
              <a:t>O</a:t>
            </a:r>
            <a:r>
              <a:rPr lang="en-IN" sz="3200" b="1" i="0" dirty="0">
                <a:effectLst/>
                <a:latin typeface="+mn-lt"/>
              </a:rPr>
              <a:t>perator </a:t>
            </a:r>
            <a:r>
              <a:rPr lang="en-IN" sz="3200" b="1" i="0" dirty="0">
                <a:solidFill>
                  <a:schemeClr val="accent2"/>
                </a:solidFill>
                <a:effectLst/>
                <a:latin typeface="+mn-lt"/>
              </a:rPr>
              <a:t>P</a:t>
            </a:r>
            <a:r>
              <a:rPr lang="en-IN" sz="3200" b="1" i="0" dirty="0">
                <a:effectLst/>
                <a:latin typeface="+mn-lt"/>
              </a:rPr>
              <a:t>recedence &amp; </a:t>
            </a:r>
            <a:r>
              <a:rPr lang="en-IN" sz="3200" b="1" i="0" dirty="0">
                <a:solidFill>
                  <a:schemeClr val="accent2"/>
                </a:solidFill>
                <a:effectLst/>
                <a:latin typeface="+mn-lt"/>
              </a:rPr>
              <a:t>A</a:t>
            </a:r>
            <a:r>
              <a:rPr lang="en-IN" sz="3200" b="1" i="0" dirty="0">
                <a:effectLst/>
                <a:latin typeface="+mn-lt"/>
              </a:rPr>
              <a:t>ssociativity</a:t>
            </a:r>
            <a:endParaRPr lang="en-IN" sz="3200" dirty="0"/>
          </a:p>
        </p:txBody>
      </p:sp>
    </p:spTree>
    <p:extLst>
      <p:ext uri="{BB962C8B-B14F-4D97-AF65-F5344CB8AC3E}">
        <p14:creationId xmlns:p14="http://schemas.microsoft.com/office/powerpoint/2010/main" val="3722453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2"/>
          <a:stretch>
            <a:fillRect/>
          </a:stretch>
        </p:blipFill>
        <p:spPr>
          <a:xfrm>
            <a:off x="4906370" y="2573089"/>
            <a:ext cx="2624292" cy="1650497"/>
          </a:xfrm>
          <a:prstGeom prst="rect">
            <a:avLst/>
          </a:prstGeom>
        </p:spPr>
      </p:pic>
      <p:pic>
        <p:nvPicPr>
          <p:cNvPr id="2" name="Picture 1">
            <a:extLst>
              <a:ext uri="{FF2B5EF4-FFF2-40B4-BE49-F238E27FC236}">
                <a16:creationId xmlns:a16="http://schemas.microsoft.com/office/drawing/2014/main" id="{F9293038-FED0-C91C-D6C1-EFD1351F3B2A}"/>
              </a:ext>
            </a:extLst>
          </p:cNvPr>
          <p:cNvPicPr>
            <a:picLocks noChangeAspect="1"/>
          </p:cNvPicPr>
          <p:nvPr/>
        </p:nvPicPr>
        <p:blipFill>
          <a:blip r:embed="rId3"/>
          <a:stretch>
            <a:fillRect/>
          </a:stretch>
        </p:blipFill>
        <p:spPr>
          <a:xfrm>
            <a:off x="4906370" y="474777"/>
            <a:ext cx="2628285" cy="1458697"/>
          </a:xfrm>
          <a:prstGeom prst="rect">
            <a:avLst/>
          </a:prstGeom>
        </p:spPr>
      </p:pic>
      <p:pic>
        <p:nvPicPr>
          <p:cNvPr id="10" name="Picture 9" descr="A person smiling and a diagram&#10;&#10;Description automatically generated">
            <a:extLst>
              <a:ext uri="{FF2B5EF4-FFF2-40B4-BE49-F238E27FC236}">
                <a16:creationId xmlns:a16="http://schemas.microsoft.com/office/drawing/2014/main" id="{3F63A6CB-D7C4-3CFE-073D-738EDD086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44" y="748403"/>
            <a:ext cx="3970385" cy="2680595"/>
          </a:xfrm>
          <a:prstGeom prst="rect">
            <a:avLst/>
          </a:prstGeom>
        </p:spPr>
      </p:pic>
      <p:pic>
        <p:nvPicPr>
          <p:cNvPr id="5" name="Picture 4">
            <a:extLst>
              <a:ext uri="{FF2B5EF4-FFF2-40B4-BE49-F238E27FC236}">
                <a16:creationId xmlns:a16="http://schemas.microsoft.com/office/drawing/2014/main" id="{1AB94C01-5E55-157D-672F-C088DBA218B9}"/>
              </a:ext>
            </a:extLst>
          </p:cNvPr>
          <p:cNvPicPr>
            <a:picLocks noChangeAspect="1"/>
          </p:cNvPicPr>
          <p:nvPr/>
        </p:nvPicPr>
        <p:blipFill>
          <a:blip r:embed="rId5"/>
          <a:stretch>
            <a:fillRect/>
          </a:stretch>
        </p:blipFill>
        <p:spPr>
          <a:xfrm>
            <a:off x="402610" y="5165682"/>
            <a:ext cx="1656952" cy="940320"/>
          </a:xfrm>
          <a:prstGeom prst="rect">
            <a:avLst/>
          </a:prstGeom>
        </p:spPr>
      </p:pic>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0954" y="5162092"/>
            <a:ext cx="1669613" cy="947505"/>
          </a:xfrm>
          <a:prstGeom prst="rect">
            <a:avLst/>
          </a:prstGeom>
        </p:spPr>
      </p:pic>
      <p:pic>
        <p:nvPicPr>
          <p:cNvPr id="3" name="Picture 2" descr="A person with a beard and a black background&#10;&#10;Description automatically generated">
            <a:extLst>
              <a:ext uri="{FF2B5EF4-FFF2-40B4-BE49-F238E27FC236}">
                <a16:creationId xmlns:a16="http://schemas.microsoft.com/office/drawing/2014/main" id="{FD2859AA-B1B9-1B5B-571B-F06C3896A7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4161" y="4912224"/>
            <a:ext cx="2620140" cy="1447628"/>
          </a:xfrm>
          <a:prstGeom prst="rect">
            <a:avLst/>
          </a:prstGeom>
        </p:spPr>
      </p:pic>
      <p:sp>
        <p:nvSpPr>
          <p:cNvPr id="8" name="Title 1">
            <a:extLst>
              <a:ext uri="{FF2B5EF4-FFF2-40B4-BE49-F238E27FC236}">
                <a16:creationId xmlns:a16="http://schemas.microsoft.com/office/drawing/2014/main" id="{1D462CA8-53BE-ECEC-2A63-DECFEA6393CF}"/>
              </a:ext>
            </a:extLst>
          </p:cNvPr>
          <p:cNvSpPr txBox="1">
            <a:spLocks/>
          </p:cNvSpPr>
          <p:nvPr/>
        </p:nvSpPr>
        <p:spPr>
          <a:xfrm>
            <a:off x="7538374" y="770074"/>
            <a:ext cx="4564285" cy="145869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indent="-342900">
              <a:spcAft>
                <a:spcPts val="600"/>
              </a:spcAft>
              <a:buFont typeface="Wingdings" panose="05000000000000000000" pitchFamily="2" charset="2"/>
              <a:buChar char="Ø"/>
            </a:pPr>
            <a:r>
              <a:rPr lang="en-US" sz="6000" b="1" dirty="0">
                <a:solidFill>
                  <a:schemeClr val="accent2"/>
                </a:solidFill>
                <a:latin typeface="+mn-lt"/>
                <a:ea typeface="+mn-ea"/>
                <a:cs typeface="+mn-cs"/>
              </a:rPr>
              <a:t>Last Videos</a:t>
            </a:r>
          </a:p>
        </p:txBody>
      </p:sp>
      <p:cxnSp>
        <p:nvCxnSpPr>
          <p:cNvPr id="86" name="Straight Connector 8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person with a computer diagram&#10;&#10;Description automatically generated with medium confidence">
            <a:extLst>
              <a:ext uri="{FF2B5EF4-FFF2-40B4-BE49-F238E27FC236}">
                <a16:creationId xmlns:a16="http://schemas.microsoft.com/office/drawing/2014/main" id="{C95D4553-BD8D-27EB-3548-8958D24C79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714" y="1933474"/>
            <a:ext cx="4564286" cy="2695758"/>
          </a:xfrm>
          <a:prstGeom prst="rect">
            <a:avLst/>
          </a:prstGeom>
        </p:spPr>
      </p:pic>
    </p:spTree>
    <p:extLst>
      <p:ext uri="{BB962C8B-B14F-4D97-AF65-F5344CB8AC3E}">
        <p14:creationId xmlns:p14="http://schemas.microsoft.com/office/powerpoint/2010/main" val="28600261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23943" y="182695"/>
            <a:ext cx="10715624" cy="1325563"/>
          </a:xfrm>
        </p:spPr>
        <p:txBody>
          <a:bodyPr vert="horz" lIns="91440" tIns="45720" rIns="91440" bIns="45720" rtlCol="0" anchor="ctr">
            <a:noAutofit/>
          </a:bodyPr>
          <a:lstStyle/>
          <a:p>
            <a:r>
              <a:rPr lang="en-US" sz="6600" b="1" kern="1200" dirty="0">
                <a:solidFill>
                  <a:schemeClr val="accent2"/>
                </a:solidFill>
                <a:effectLst/>
                <a:latin typeface="+mn-lt"/>
                <a:ea typeface="+mj-ea"/>
                <a:cs typeface="+mj-cs"/>
              </a:rPr>
              <a:t>I</a:t>
            </a:r>
            <a:r>
              <a:rPr lang="en-US" sz="6600" b="1" kern="1200" dirty="0">
                <a:effectLst/>
                <a:latin typeface="+mn-lt"/>
                <a:ea typeface="+mj-ea"/>
                <a:cs typeface="+mj-cs"/>
              </a:rPr>
              <a:t>ntroduction to </a:t>
            </a:r>
            <a:br>
              <a:rPr lang="en-US" sz="6600" b="1" kern="1200" dirty="0">
                <a:effectLst/>
                <a:latin typeface="+mn-lt"/>
                <a:ea typeface="+mj-ea"/>
                <a:cs typeface="+mj-cs"/>
              </a:rPr>
            </a:br>
            <a:r>
              <a:rPr lang="en-US" sz="6600" b="1" kern="1200" dirty="0">
                <a:effectLst/>
                <a:latin typeface="+mn-lt"/>
                <a:ea typeface="+mj-ea"/>
                <a:cs typeface="+mj-cs"/>
              </a:rPr>
              <a:t>C </a:t>
            </a:r>
            <a:r>
              <a:rPr lang="en-US" sz="6600" b="1" i="0" kern="1200" dirty="0">
                <a:solidFill>
                  <a:schemeClr val="accent2"/>
                </a:solidFill>
                <a:effectLst/>
                <a:latin typeface="+mn-lt"/>
                <a:ea typeface="+mj-ea"/>
                <a:cs typeface="+mj-cs"/>
              </a:rPr>
              <a:t>P</a:t>
            </a:r>
            <a:r>
              <a:rPr lang="en-US" sz="6600" b="1" i="0" kern="1200" dirty="0">
                <a:solidFill>
                  <a:schemeClr val="tx1"/>
                </a:solidFill>
                <a:effectLst/>
                <a:latin typeface="+mn-lt"/>
                <a:ea typeface="+mj-ea"/>
                <a:cs typeface="+mj-cs"/>
              </a:rPr>
              <a:t>rogramming </a:t>
            </a:r>
            <a:r>
              <a:rPr lang="en-US" sz="6600" b="1" i="0" kern="1200" dirty="0">
                <a:solidFill>
                  <a:schemeClr val="accent2"/>
                </a:solidFill>
                <a:effectLst/>
                <a:latin typeface="+mn-lt"/>
                <a:ea typeface="+mj-ea"/>
                <a:cs typeface="+mj-cs"/>
              </a:rPr>
              <a:t>L</a:t>
            </a:r>
            <a:r>
              <a:rPr lang="en-US" sz="6600" b="1" i="0" kern="1200" dirty="0">
                <a:solidFill>
                  <a:schemeClr val="tx1"/>
                </a:solidFill>
                <a:effectLst/>
                <a:latin typeface="+mn-lt"/>
                <a:ea typeface="+mj-ea"/>
                <a:cs typeface="+mj-cs"/>
              </a:rPr>
              <a:t>anguages</a:t>
            </a:r>
            <a:endParaRPr lang="en-US" sz="6600" b="1" kern="1200" dirty="0">
              <a:solidFill>
                <a:schemeClr val="tx1"/>
              </a:solidFill>
              <a:latin typeface="+mn-lt"/>
              <a:ea typeface="+mj-ea"/>
              <a:cs typeface="+mj-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534495" y="1979877"/>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200" b="1" dirty="0">
                <a:solidFill>
                  <a:schemeClr val="accent2"/>
                </a:solidFill>
              </a:rPr>
              <a:t>By @ramjilal4you</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6F0A7E6A-6AE0-4CF4-D7A2-17DA70AFB90F}"/>
              </a:ext>
            </a:extLst>
          </p:cNvPr>
          <p:cNvPicPr>
            <a:picLocks noChangeAspect="1"/>
          </p:cNvPicPr>
          <p:nvPr/>
        </p:nvPicPr>
        <p:blipFill>
          <a:blip r:embed="rId3"/>
          <a:stretch>
            <a:fillRect/>
          </a:stretch>
        </p:blipFill>
        <p:spPr>
          <a:xfrm>
            <a:off x="958407" y="2362201"/>
            <a:ext cx="5918643" cy="3709886"/>
          </a:xfrm>
          <a:prstGeom prst="rect">
            <a:avLst/>
          </a:prstGeom>
        </p:spPr>
      </p:pic>
      <p:sp>
        <p:nvSpPr>
          <p:cNvPr id="5" name="TextBox 4">
            <a:extLst>
              <a:ext uri="{FF2B5EF4-FFF2-40B4-BE49-F238E27FC236}">
                <a16:creationId xmlns:a16="http://schemas.microsoft.com/office/drawing/2014/main" id="{58D649A7-DADA-97EB-A139-C18C8EB45767}"/>
              </a:ext>
            </a:extLst>
          </p:cNvPr>
          <p:cNvSpPr txBox="1"/>
          <p:nvPr/>
        </p:nvSpPr>
        <p:spPr>
          <a:xfrm>
            <a:off x="10515737" y="1440903"/>
            <a:ext cx="759417" cy="769441"/>
          </a:xfrm>
          <a:prstGeom prst="rect">
            <a:avLst/>
          </a:prstGeom>
          <a:noFill/>
        </p:spPr>
        <p:txBody>
          <a:bodyPr wrap="square">
            <a:spAutoFit/>
          </a:bodyPr>
          <a:lstStyle/>
          <a:p>
            <a:r>
              <a:rPr lang="en-US" sz="4400" b="1" dirty="0">
                <a:solidFill>
                  <a:schemeClr val="bg1"/>
                </a:solidFill>
                <a:effectLst/>
                <a:latin typeface="+mn-lt"/>
              </a:rPr>
              <a:t>02</a:t>
            </a:r>
            <a:endParaRPr lang="en-IN" sz="4400" dirty="0">
              <a:solidFill>
                <a:schemeClr val="bg1"/>
              </a:solidFill>
            </a:endParaRPr>
          </a:p>
        </p:txBody>
      </p:sp>
    </p:spTree>
    <p:extLst>
      <p:ext uri="{BB962C8B-B14F-4D97-AF65-F5344CB8AC3E}">
        <p14:creationId xmlns:p14="http://schemas.microsoft.com/office/powerpoint/2010/main" val="115045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Source Sans 3"/>
              </a:rPr>
              <a:t>O</a:t>
            </a:r>
            <a:r>
              <a:rPr lang="en-IN" sz="5400" b="1" i="0" dirty="0">
                <a:solidFill>
                  <a:srgbClr val="273239"/>
                </a:solidFill>
                <a:effectLst/>
                <a:latin typeface="Source Sans 3"/>
              </a:rPr>
              <a:t>perators in </a:t>
            </a:r>
            <a:r>
              <a:rPr lang="en-IN" sz="5400" b="1" i="0" dirty="0">
                <a:solidFill>
                  <a:schemeClr val="accent2"/>
                </a:solidFill>
                <a:effectLst/>
                <a:latin typeface="Source Sans 3"/>
              </a:rPr>
              <a:t>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ightbox">
            <a:extLst>
              <a:ext uri="{FF2B5EF4-FFF2-40B4-BE49-F238E27FC236}">
                <a16:creationId xmlns:a16="http://schemas.microsoft.com/office/drawing/2014/main" id="{9FB6A777-EBC4-6913-ADCA-CF8D8B4CA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36" y="1907737"/>
            <a:ext cx="7707301" cy="3879877"/>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Lightbox">
            <a:extLst>
              <a:ext uri="{FF2B5EF4-FFF2-40B4-BE49-F238E27FC236}">
                <a16:creationId xmlns:a16="http://schemas.microsoft.com/office/drawing/2014/main" id="{15C712AF-FF12-999C-A22F-C9A8979D4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4136" y="2418970"/>
            <a:ext cx="5180866" cy="1167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1772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30936" y="640080"/>
            <a:ext cx="5894198" cy="1481328"/>
          </a:xfrm>
        </p:spPr>
        <p:txBody>
          <a:bodyPr anchor="b">
            <a:normAutofit/>
          </a:bodyPr>
          <a:lstStyle/>
          <a:p>
            <a:pPr fontAlgn="base"/>
            <a:r>
              <a:rPr lang="en-IN" sz="4800" b="1" i="0" dirty="0">
                <a:solidFill>
                  <a:schemeClr val="accent2"/>
                </a:solidFill>
                <a:effectLst/>
                <a:latin typeface="+mn-lt"/>
              </a:rPr>
              <a:t>O</a:t>
            </a:r>
            <a:r>
              <a:rPr lang="en-IN" sz="4800" b="1" i="0" dirty="0">
                <a:effectLst/>
                <a:latin typeface="+mn-lt"/>
              </a:rPr>
              <a:t>perator </a:t>
            </a:r>
            <a:r>
              <a:rPr lang="en-IN" sz="4800" b="1" i="0" dirty="0">
                <a:solidFill>
                  <a:schemeClr val="accent2"/>
                </a:solidFill>
                <a:effectLst/>
                <a:latin typeface="+mn-lt"/>
              </a:rPr>
              <a:t>P</a:t>
            </a:r>
            <a:r>
              <a:rPr lang="en-IN" sz="4800" b="1" i="0" dirty="0">
                <a:effectLst/>
                <a:latin typeface="+mn-lt"/>
              </a:rPr>
              <a:t>recedence &amp; </a:t>
            </a:r>
            <a:r>
              <a:rPr lang="en-IN" sz="4800" b="1" i="0" dirty="0">
                <a:solidFill>
                  <a:schemeClr val="accent2"/>
                </a:solidFill>
                <a:effectLst/>
                <a:latin typeface="+mn-lt"/>
              </a:rPr>
              <a:t>A</a:t>
            </a:r>
            <a:r>
              <a:rPr lang="en-IN" sz="4800" b="1" i="0" dirty="0">
                <a:effectLst/>
                <a:latin typeface="+mn-lt"/>
              </a:rPr>
              <a:t>ssociativity</a:t>
            </a:r>
          </a:p>
        </p:txBody>
      </p:sp>
      <p:sp>
        <p:nvSpPr>
          <p:cNvPr id="1639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30936" y="2660904"/>
            <a:ext cx="6006532" cy="3547872"/>
          </a:xfrm>
        </p:spPr>
        <p:txBody>
          <a:bodyPr anchor="t">
            <a:normAutofit/>
          </a:bodyPr>
          <a:lstStyle/>
          <a:p>
            <a:r>
              <a:rPr lang="en-IN" sz="2200" b="0" i="0" dirty="0">
                <a:effectLst/>
                <a:latin typeface="Nunito" pitchFamily="2" charset="0"/>
              </a:rPr>
              <a:t>helps in determining which operators will be given priority when there are multiple operators in the expression. </a:t>
            </a:r>
          </a:p>
          <a:p>
            <a:endParaRPr lang="en-IN" sz="2200" b="0" i="0" dirty="0">
              <a:effectLst/>
              <a:latin typeface="Nunito" pitchFamily="2" charset="0"/>
            </a:endParaRPr>
          </a:p>
          <a:p>
            <a:pPr marL="0" indent="0">
              <a:buNone/>
            </a:pPr>
            <a:r>
              <a:rPr lang="en-IN" sz="2200" b="1" i="1" dirty="0">
                <a:effectLst/>
              </a:rPr>
              <a:t>	</a:t>
            </a:r>
            <a:endParaRPr lang="en-IN" sz="2200" dirty="0">
              <a:latin typeface="Nunito" pitchFamily="2" charset="0"/>
            </a:endParaRPr>
          </a:p>
          <a:p>
            <a:pPr marL="0" indent="0">
              <a:buNone/>
            </a:pPr>
            <a:r>
              <a:rPr lang="en-IN" sz="2200" i="1" dirty="0"/>
              <a:t>H</a:t>
            </a:r>
            <a:r>
              <a:rPr lang="en-IN" sz="2200" b="0" i="1" dirty="0">
                <a:effectLst/>
              </a:rPr>
              <a:t>ands-on </a:t>
            </a:r>
            <a:r>
              <a:rPr lang="en-IN" sz="2200" i="1" dirty="0"/>
              <a:t>Example…</a:t>
            </a:r>
          </a:p>
        </p:txBody>
      </p:sp>
      <p:pic>
        <p:nvPicPr>
          <p:cNvPr id="16386" name="Picture 2" descr="Operator Precedence and Associativity in C - JustdoCodings">
            <a:extLst>
              <a:ext uri="{FF2B5EF4-FFF2-40B4-BE49-F238E27FC236}">
                <a16:creationId xmlns:a16="http://schemas.microsoft.com/office/drawing/2014/main" id="{BABC4CB1-093C-FA4E-9EC8-B5030F8207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25134" y="0"/>
            <a:ext cx="5666866" cy="499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11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30936" y="640080"/>
            <a:ext cx="5894198" cy="1481328"/>
          </a:xfrm>
        </p:spPr>
        <p:txBody>
          <a:bodyPr anchor="b">
            <a:normAutofit/>
          </a:bodyPr>
          <a:lstStyle/>
          <a:p>
            <a:pPr fontAlgn="base"/>
            <a:r>
              <a:rPr lang="en-IN" sz="4800" b="1" i="0" dirty="0">
                <a:solidFill>
                  <a:schemeClr val="accent2"/>
                </a:solidFill>
                <a:effectLst/>
                <a:latin typeface="+mn-lt"/>
              </a:rPr>
              <a:t>O</a:t>
            </a:r>
            <a:r>
              <a:rPr lang="en-IN" sz="4800" b="1" i="0" dirty="0">
                <a:effectLst/>
                <a:latin typeface="+mn-lt"/>
              </a:rPr>
              <a:t>perator </a:t>
            </a:r>
            <a:r>
              <a:rPr lang="en-IN" sz="4800" b="1" i="0" dirty="0">
                <a:solidFill>
                  <a:schemeClr val="accent2"/>
                </a:solidFill>
                <a:effectLst/>
                <a:latin typeface="+mn-lt"/>
              </a:rPr>
              <a:t>P</a:t>
            </a:r>
            <a:r>
              <a:rPr lang="en-IN" sz="4800" b="1" i="0" dirty="0">
                <a:effectLst/>
                <a:latin typeface="+mn-lt"/>
              </a:rPr>
              <a:t>recedence &amp; </a:t>
            </a:r>
            <a:r>
              <a:rPr lang="en-IN" sz="4800" b="1" i="0" dirty="0">
                <a:solidFill>
                  <a:schemeClr val="accent2"/>
                </a:solidFill>
                <a:effectLst/>
                <a:latin typeface="+mn-lt"/>
              </a:rPr>
              <a:t>A</a:t>
            </a:r>
            <a:r>
              <a:rPr lang="en-IN" sz="4800" b="1" i="0" dirty="0">
                <a:effectLst/>
                <a:latin typeface="+mn-lt"/>
              </a:rPr>
              <a:t>ssociativity</a:t>
            </a:r>
          </a:p>
        </p:txBody>
      </p:sp>
      <p:sp>
        <p:nvSpPr>
          <p:cNvPr id="1639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4D14C8-6A4A-09B5-8556-A377E563A8AC}"/>
              </a:ext>
            </a:extLst>
          </p:cNvPr>
          <p:cNvPicPr>
            <a:picLocks noChangeAspect="1"/>
          </p:cNvPicPr>
          <p:nvPr/>
        </p:nvPicPr>
        <p:blipFill>
          <a:blip r:embed="rId3"/>
          <a:stretch>
            <a:fillRect/>
          </a:stretch>
        </p:blipFill>
        <p:spPr>
          <a:xfrm>
            <a:off x="6694618" y="0"/>
            <a:ext cx="5497382" cy="2769254"/>
          </a:xfrm>
          <a:prstGeom prst="rect">
            <a:avLst/>
          </a:prstGeom>
        </p:spPr>
      </p:pic>
      <p:pic>
        <p:nvPicPr>
          <p:cNvPr id="9" name="Picture 8">
            <a:extLst>
              <a:ext uri="{FF2B5EF4-FFF2-40B4-BE49-F238E27FC236}">
                <a16:creationId xmlns:a16="http://schemas.microsoft.com/office/drawing/2014/main" id="{E104AAEE-5364-9E53-0898-161921DF20EF}"/>
              </a:ext>
            </a:extLst>
          </p:cNvPr>
          <p:cNvPicPr>
            <a:picLocks noChangeAspect="1"/>
          </p:cNvPicPr>
          <p:nvPr/>
        </p:nvPicPr>
        <p:blipFill>
          <a:blip r:embed="rId4"/>
          <a:stretch>
            <a:fillRect/>
          </a:stretch>
        </p:blipFill>
        <p:spPr>
          <a:xfrm>
            <a:off x="6694618" y="2769254"/>
            <a:ext cx="5497382" cy="2555781"/>
          </a:xfrm>
          <a:prstGeom prst="rect">
            <a:avLst/>
          </a:prstGeom>
        </p:spPr>
      </p:pic>
      <p:pic>
        <p:nvPicPr>
          <p:cNvPr id="13" name="Picture 12">
            <a:extLst>
              <a:ext uri="{FF2B5EF4-FFF2-40B4-BE49-F238E27FC236}">
                <a16:creationId xmlns:a16="http://schemas.microsoft.com/office/drawing/2014/main" id="{6FB1C7C3-E068-7E57-0A50-21A3D80AC0EF}"/>
              </a:ext>
            </a:extLst>
          </p:cNvPr>
          <p:cNvPicPr>
            <a:picLocks noChangeAspect="1"/>
          </p:cNvPicPr>
          <p:nvPr/>
        </p:nvPicPr>
        <p:blipFill>
          <a:blip r:embed="rId5"/>
          <a:stretch>
            <a:fillRect/>
          </a:stretch>
        </p:blipFill>
        <p:spPr>
          <a:xfrm>
            <a:off x="630935" y="2427732"/>
            <a:ext cx="6063683" cy="3790188"/>
          </a:xfrm>
          <a:prstGeom prst="rect">
            <a:avLst/>
          </a:prstGeom>
        </p:spPr>
      </p:pic>
    </p:spTree>
    <p:extLst>
      <p:ext uri="{BB962C8B-B14F-4D97-AF65-F5344CB8AC3E}">
        <p14:creationId xmlns:p14="http://schemas.microsoft.com/office/powerpoint/2010/main" val="25373939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Source Sans 3"/>
              </a:rPr>
              <a:t>U</a:t>
            </a:r>
            <a:r>
              <a:rPr lang="en-IN" sz="5400" b="1" i="0" dirty="0">
                <a:effectLst/>
                <a:latin typeface="Source Sans 3"/>
              </a:rPr>
              <a:t>nderstating</a:t>
            </a:r>
            <a:r>
              <a:rPr lang="en-IN" sz="5400" b="1" i="0" dirty="0">
                <a:solidFill>
                  <a:schemeClr val="accent2"/>
                </a:solidFill>
                <a:effectLst/>
                <a:latin typeface="Source Sans 3"/>
              </a:rPr>
              <a:t> O</a:t>
            </a:r>
            <a:r>
              <a:rPr lang="en-IN" sz="5400" b="1" i="0" dirty="0">
                <a:solidFill>
                  <a:srgbClr val="273239"/>
                </a:solidFill>
                <a:effectLst/>
                <a:latin typeface="Source Sans 3"/>
              </a:rPr>
              <a:t>perators</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838200" y="1929384"/>
            <a:ext cx="10684764" cy="4251960"/>
          </a:xfrm>
        </p:spPr>
        <p:txBody>
          <a:bodyPr>
            <a:normAutofit/>
          </a:bodyPr>
          <a:lstStyle/>
          <a:p>
            <a:pPr marL="0" indent="0" fontAlgn="base">
              <a:buNone/>
            </a:pPr>
            <a:r>
              <a:rPr lang="en-IN" sz="4000" b="1" i="0" dirty="0">
                <a:solidFill>
                  <a:srgbClr val="273239"/>
                </a:solidFill>
                <a:effectLst/>
              </a:rPr>
              <a:t>Conclusion</a:t>
            </a:r>
            <a:endParaRPr lang="en-IN" sz="1100" b="0" i="1" dirty="0">
              <a:solidFill>
                <a:srgbClr val="273239"/>
              </a:solidFill>
              <a:effectLst/>
            </a:endParaRPr>
          </a:p>
          <a:p>
            <a:pPr algn="l" fontAlgn="base">
              <a:buFont typeface="Arial" panose="020B0604020202020204" pitchFamily="34" charset="0"/>
              <a:buChar char="•"/>
            </a:pPr>
            <a:r>
              <a:rPr lang="en-IN" sz="1800" b="0" i="1" dirty="0">
                <a:solidFill>
                  <a:srgbClr val="273239"/>
                </a:solidFill>
                <a:effectLst/>
              </a:rPr>
              <a:t>Operators are symbols used for performing some kind of operation in C.</a:t>
            </a:r>
          </a:p>
          <a:p>
            <a:pPr algn="l" fontAlgn="base">
              <a:buFont typeface="Arial" panose="020B0604020202020204" pitchFamily="34" charset="0"/>
              <a:buChar char="•"/>
            </a:pPr>
            <a:r>
              <a:rPr lang="en-IN" sz="1800" b="0" i="1" dirty="0">
                <a:solidFill>
                  <a:srgbClr val="273239"/>
                </a:solidFill>
                <a:effectLst/>
              </a:rPr>
              <a:t>The operation can be mathematical, logical, relational, bitwise, conditional, or logical.</a:t>
            </a:r>
          </a:p>
          <a:p>
            <a:pPr algn="l" fontAlgn="base">
              <a:buFont typeface="Arial" panose="020B0604020202020204" pitchFamily="34" charset="0"/>
              <a:buChar char="•"/>
            </a:pPr>
            <a:r>
              <a:rPr lang="en-IN" sz="1800" b="0" i="1" dirty="0">
                <a:solidFill>
                  <a:srgbClr val="273239"/>
                </a:solidFill>
                <a:effectLst/>
              </a:rPr>
              <a:t>Types of operators </a:t>
            </a:r>
            <a:r>
              <a:rPr lang="en-IN" sz="1800" b="0" i="1" dirty="0">
                <a:solidFill>
                  <a:srgbClr val="273239"/>
                </a:solidFill>
                <a:effectLst/>
                <a:sym typeface="Wingdings" panose="05000000000000000000" pitchFamily="2" charset="2"/>
              </a:rPr>
              <a:t> </a:t>
            </a:r>
            <a:r>
              <a:rPr lang="en-IN" sz="1800" b="0" i="1" dirty="0">
                <a:solidFill>
                  <a:srgbClr val="273239"/>
                </a:solidFill>
                <a:effectLst/>
              </a:rPr>
              <a:t>Unary, Arithmetic, Relational, Logical, Bitwise, Assignment, and Conditional operator.</a:t>
            </a:r>
          </a:p>
          <a:p>
            <a:pPr algn="l" fontAlgn="base">
              <a:buFont typeface="Arial" panose="020B0604020202020204" pitchFamily="34" charset="0"/>
              <a:buChar char="•"/>
            </a:pPr>
            <a:r>
              <a:rPr lang="en-IN" sz="1800" b="0" i="1" dirty="0">
                <a:solidFill>
                  <a:srgbClr val="273239"/>
                </a:solidFill>
                <a:effectLst/>
              </a:rPr>
              <a:t>Every operator returns a numerical value except logical operator which returns a Boolean value(true or false).</a:t>
            </a:r>
          </a:p>
          <a:p>
            <a:pPr algn="l" fontAlgn="base">
              <a:buFont typeface="Arial" panose="020B0604020202020204" pitchFamily="34" charset="0"/>
              <a:buChar char="•"/>
            </a:pPr>
            <a:r>
              <a:rPr lang="en-IN" sz="1800" b="0" i="1" dirty="0">
                <a:solidFill>
                  <a:srgbClr val="273239"/>
                </a:solidFill>
                <a:effectLst/>
              </a:rPr>
              <a:t>‘=’ and ‘==’ are not same as ‘=’ assigns the value whereas ‘==’ checks if both the values are equal or not.</a:t>
            </a:r>
          </a:p>
          <a:p>
            <a:pPr fontAlgn="base"/>
            <a:r>
              <a:rPr lang="en-IN" sz="1800" i="1" dirty="0">
                <a:solidFill>
                  <a:srgbClr val="273239"/>
                </a:solidFill>
              </a:rPr>
              <a:t>There is a Precedence in the operator means the priority of using one operator is greater than another operator.</a:t>
            </a:r>
          </a:p>
          <a:p>
            <a:pPr marL="0" indent="0" algn="l" fontAlgn="base">
              <a:buNone/>
            </a:pPr>
            <a:endParaRPr lang="en-IN" sz="1800" b="0" i="1" dirty="0">
              <a:solidFill>
                <a:srgbClr val="273239"/>
              </a:solidFill>
              <a:effectLst/>
            </a:endParaRPr>
          </a:p>
        </p:txBody>
      </p:sp>
    </p:spTree>
    <p:extLst>
      <p:ext uri="{BB962C8B-B14F-4D97-AF65-F5344CB8AC3E}">
        <p14:creationId xmlns:p14="http://schemas.microsoft.com/office/powerpoint/2010/main" val="36184597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E484B-5E7B-A350-96D2-E4A88CD18AB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6600" b="1" dirty="0">
                <a:solidFill>
                  <a:schemeClr val="accent2"/>
                </a:solidFill>
                <a:latin typeface="+mn-lt"/>
              </a:rPr>
              <a:t>Next</a:t>
            </a:r>
            <a:r>
              <a:rPr lang="en-US" sz="6600" b="1" kern="1200" dirty="0">
                <a:solidFill>
                  <a:schemeClr val="accent2"/>
                </a:solidFill>
                <a:latin typeface="+mn-lt"/>
                <a:ea typeface="+mj-ea"/>
                <a:cs typeface="+mj-cs"/>
              </a:rPr>
              <a:t> Video:</a:t>
            </a:r>
          </a:p>
        </p:txBody>
      </p:sp>
      <p:sp>
        <p:nvSpPr>
          <p:cNvPr id="26" name="Rectangle 2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35FBC49-25CF-0073-7A2B-B8A96B05C86E}"/>
              </a:ext>
            </a:extLst>
          </p:cNvPr>
          <p:cNvPicPr>
            <a:picLocks noChangeAspect="1"/>
          </p:cNvPicPr>
          <p:nvPr/>
        </p:nvPicPr>
        <p:blipFill>
          <a:blip r:embed="rId2"/>
          <a:stretch>
            <a:fillRect/>
          </a:stretch>
        </p:blipFill>
        <p:spPr>
          <a:xfrm>
            <a:off x="496920" y="2203078"/>
            <a:ext cx="7720948" cy="4267991"/>
          </a:xfrm>
          <a:prstGeom prst="rect">
            <a:avLst/>
          </a:prstGeom>
        </p:spPr>
      </p:pic>
      <p:pic>
        <p:nvPicPr>
          <p:cNvPr id="5" name="Picture 4">
            <a:extLst>
              <a:ext uri="{FF2B5EF4-FFF2-40B4-BE49-F238E27FC236}">
                <a16:creationId xmlns:a16="http://schemas.microsoft.com/office/drawing/2014/main" id="{F24A3540-100B-3E65-CE28-A80033B08157}"/>
              </a:ext>
            </a:extLst>
          </p:cNvPr>
          <p:cNvPicPr>
            <a:picLocks noChangeAspect="1"/>
          </p:cNvPicPr>
          <p:nvPr/>
        </p:nvPicPr>
        <p:blipFill>
          <a:blip r:embed="rId3"/>
          <a:stretch>
            <a:fillRect/>
          </a:stretch>
        </p:blipFill>
        <p:spPr>
          <a:xfrm>
            <a:off x="8217868" y="2209196"/>
            <a:ext cx="3165494" cy="2258029"/>
          </a:xfrm>
          <a:prstGeom prst="rect">
            <a:avLst/>
          </a:prstGeom>
        </p:spPr>
      </p:pic>
    </p:spTree>
    <p:extLst>
      <p:ext uri="{BB962C8B-B14F-4D97-AF65-F5344CB8AC3E}">
        <p14:creationId xmlns:p14="http://schemas.microsoft.com/office/powerpoint/2010/main" val="3312550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30936" y="640080"/>
            <a:ext cx="4818888" cy="1481328"/>
          </a:xfrm>
        </p:spPr>
        <p:txBody>
          <a:bodyPr anchor="b">
            <a:normAutofit/>
          </a:bodyPr>
          <a:lstStyle/>
          <a:p>
            <a:r>
              <a:rPr lang="en-IN" sz="6600" b="1" dirty="0">
                <a:latin typeface="+mn-lt"/>
              </a:rPr>
              <a:t>Thank You</a:t>
            </a: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3971A-F1EF-8360-A596-81103F265A44}"/>
              </a:ext>
            </a:extLst>
          </p:cNvPr>
          <p:cNvSpPr>
            <a:spLocks noGrp="1"/>
          </p:cNvSpPr>
          <p:nvPr>
            <p:ph idx="1"/>
          </p:nvPr>
        </p:nvSpPr>
        <p:spPr>
          <a:xfrm>
            <a:off x="630935" y="2660904"/>
            <a:ext cx="5111103" cy="3547872"/>
          </a:xfrm>
        </p:spPr>
        <p:txBody>
          <a:bodyPr anchor="t">
            <a:normAutofit/>
          </a:bodyPr>
          <a:lstStyle/>
          <a:p>
            <a:pPr marL="0" indent="0">
              <a:buNone/>
            </a:pPr>
            <a:r>
              <a:rPr lang="en-IN" sz="2400" b="1" dirty="0"/>
              <a:t>Please Like, Subscribe and Comment.</a:t>
            </a:r>
          </a:p>
        </p:txBody>
      </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28845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38201" y="345810"/>
            <a:ext cx="10715624" cy="1325563"/>
          </a:xfrm>
        </p:spPr>
        <p:txBody>
          <a:bodyPr vert="horz" lIns="91440" tIns="45720" rIns="91440" bIns="45720" rtlCol="0" anchor="ctr">
            <a:noAutofit/>
          </a:bodyPr>
          <a:lstStyle/>
          <a:p>
            <a:pPr algn="l" fontAlgn="base"/>
            <a:r>
              <a:rPr lang="en-IN" sz="6600" b="1" i="0" dirty="0">
                <a:solidFill>
                  <a:schemeClr val="accent2"/>
                </a:solidFill>
                <a:effectLst/>
                <a:latin typeface="+mn-lt"/>
              </a:rPr>
              <a:t>C</a:t>
            </a:r>
            <a:r>
              <a:rPr lang="en-IN" sz="6600" b="1" i="0" dirty="0">
                <a:solidFill>
                  <a:srgbClr val="273239"/>
                </a:solidFill>
                <a:effectLst/>
                <a:latin typeface="+mn-lt"/>
              </a:rPr>
              <a:t>onditional </a:t>
            </a:r>
            <a:r>
              <a:rPr lang="en-IN" sz="6600" b="1" i="0" dirty="0">
                <a:solidFill>
                  <a:schemeClr val="accent2"/>
                </a:solidFill>
                <a:effectLst/>
                <a:latin typeface="+mn-lt"/>
              </a:rPr>
              <a:t>S</a:t>
            </a:r>
            <a:r>
              <a:rPr lang="en-IN" sz="6600" b="1" i="0" dirty="0">
                <a:solidFill>
                  <a:srgbClr val="273239"/>
                </a:solidFill>
                <a:effectLst/>
                <a:latin typeface="+mn-lt"/>
              </a:rPr>
              <a:t>tatements in </a:t>
            </a:r>
            <a:r>
              <a:rPr lang="en-IN" sz="6600" b="1" i="0" dirty="0">
                <a:solidFill>
                  <a:schemeClr val="accent2"/>
                </a:solidFill>
                <a:effectLst/>
                <a:latin typeface="+mn-lt"/>
              </a:rPr>
              <a:t>C</a:t>
            </a: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1692" y="1430109"/>
            <a:ext cx="842107" cy="830997"/>
          </a:xfrm>
          <a:prstGeom prst="rect">
            <a:avLst/>
          </a:prstGeom>
          <a:noFill/>
        </p:spPr>
        <p:txBody>
          <a:bodyPr wrap="square" rtlCol="0">
            <a:spAutoFit/>
          </a:bodyPr>
          <a:lstStyle/>
          <a:p>
            <a:r>
              <a:rPr lang="en-IN"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ect">
            <a:avLst/>
          </a:prstGeom>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ect">
            <a:avLst/>
          </a:prstGeom>
        </p:spPr>
      </p:pic>
      <p:pic>
        <p:nvPicPr>
          <p:cNvPr id="5" name="Picture 4">
            <a:extLst>
              <a:ext uri="{FF2B5EF4-FFF2-40B4-BE49-F238E27FC236}">
                <a16:creationId xmlns:a16="http://schemas.microsoft.com/office/drawing/2014/main" id="{DA2D1FFC-8559-562A-040F-393F2094BC20}"/>
              </a:ext>
            </a:extLst>
          </p:cNvPr>
          <p:cNvPicPr>
            <a:picLocks noChangeAspect="1"/>
          </p:cNvPicPr>
          <p:nvPr/>
        </p:nvPicPr>
        <p:blipFill>
          <a:blip r:embed="rId5"/>
          <a:stretch>
            <a:fillRect/>
          </a:stretch>
        </p:blipFill>
        <p:spPr>
          <a:xfrm>
            <a:off x="638174" y="1364733"/>
            <a:ext cx="5292221" cy="4850330"/>
          </a:xfrm>
          <a:prstGeom prst="rect">
            <a:avLst/>
          </a:prstGeom>
        </p:spPr>
      </p:pic>
      <p:sp>
        <p:nvSpPr>
          <p:cNvPr id="7" name="Rectangle: Rounded Corners 6">
            <a:extLst>
              <a:ext uri="{FF2B5EF4-FFF2-40B4-BE49-F238E27FC236}">
                <a16:creationId xmlns:a16="http://schemas.microsoft.com/office/drawing/2014/main" id="{392AB05B-895F-B3E6-BF86-A5ADBDF89F0C}"/>
              </a:ext>
            </a:extLst>
          </p:cNvPr>
          <p:cNvSpPr/>
          <p:nvPr/>
        </p:nvSpPr>
        <p:spPr>
          <a:xfrm>
            <a:off x="838202" y="5309118"/>
            <a:ext cx="2464836" cy="998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Explanations with Live Code Examples </a:t>
            </a:r>
            <a:endParaRPr lang="en-IN" dirty="0"/>
          </a:p>
        </p:txBody>
      </p:sp>
    </p:spTree>
    <p:extLst>
      <p:ext uri="{BB962C8B-B14F-4D97-AF65-F5344CB8AC3E}">
        <p14:creationId xmlns:p14="http://schemas.microsoft.com/office/powerpoint/2010/main" val="30590401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smiling and a chart&#10;&#10;Description automatically generated">
            <a:extLst>
              <a:ext uri="{FF2B5EF4-FFF2-40B4-BE49-F238E27FC236}">
                <a16:creationId xmlns:a16="http://schemas.microsoft.com/office/drawing/2014/main" id="{EB6DAC99-AF30-2CA3-5866-B850DB2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05" y="346167"/>
            <a:ext cx="2799904" cy="1588946"/>
          </a:xfrm>
          <a:prstGeom prst="rect">
            <a:avLst/>
          </a:prstGeom>
        </p:spPr>
      </p:pic>
      <p:pic>
        <p:nvPicPr>
          <p:cNvPr id="3" name="Picture 2" descr="A person with a beard and a black background&#10;&#10;Description automatically generated">
            <a:extLst>
              <a:ext uri="{FF2B5EF4-FFF2-40B4-BE49-F238E27FC236}">
                <a16:creationId xmlns:a16="http://schemas.microsoft.com/office/drawing/2014/main" id="{FD2859AA-B1B9-1B5B-571B-F06C3896A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870" y="346167"/>
            <a:ext cx="2801708" cy="1547944"/>
          </a:xfrm>
          <a:prstGeom prst="rect">
            <a:avLst/>
          </a:prstGeom>
        </p:spPr>
      </p:pic>
      <p:pic>
        <p:nvPicPr>
          <p:cNvPr id="10" name="Picture 9" descr="A person smiling and a diagram&#10;&#10;Description automatically generated">
            <a:extLst>
              <a:ext uri="{FF2B5EF4-FFF2-40B4-BE49-F238E27FC236}">
                <a16:creationId xmlns:a16="http://schemas.microsoft.com/office/drawing/2014/main" id="{3F63A6CB-D7C4-3CFE-073D-738EDD086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71" y="2639045"/>
            <a:ext cx="2824770" cy="1588934"/>
          </a:xfrm>
          <a:prstGeom prst="rect">
            <a:avLst/>
          </a:prstGeom>
        </p:spPr>
      </p:pic>
      <p:pic>
        <p:nvPicPr>
          <p:cNvPr id="2" name="Picture 1">
            <a:extLst>
              <a:ext uri="{FF2B5EF4-FFF2-40B4-BE49-F238E27FC236}">
                <a16:creationId xmlns:a16="http://schemas.microsoft.com/office/drawing/2014/main" id="{F9293038-FED0-C91C-D6C1-EFD1351F3B2A}"/>
              </a:ext>
            </a:extLst>
          </p:cNvPr>
          <p:cNvPicPr>
            <a:picLocks noChangeAspect="1"/>
          </p:cNvPicPr>
          <p:nvPr/>
        </p:nvPicPr>
        <p:blipFill>
          <a:blip r:embed="rId5"/>
          <a:stretch>
            <a:fillRect/>
          </a:stretch>
        </p:blipFill>
        <p:spPr>
          <a:xfrm>
            <a:off x="604750" y="4930536"/>
            <a:ext cx="2851647" cy="1582664"/>
          </a:xfrm>
          <a:prstGeom prst="rect">
            <a:avLst/>
          </a:prstGeom>
        </p:spPr>
      </p:pic>
      <p:pic>
        <p:nvPicPr>
          <p:cNvPr id="5" name="Picture 4">
            <a:extLst>
              <a:ext uri="{FF2B5EF4-FFF2-40B4-BE49-F238E27FC236}">
                <a16:creationId xmlns:a16="http://schemas.microsoft.com/office/drawing/2014/main" id="{1AB94C01-5E55-157D-672F-C088DBA218B9}"/>
              </a:ext>
            </a:extLst>
          </p:cNvPr>
          <p:cNvPicPr>
            <a:picLocks noChangeAspect="1"/>
          </p:cNvPicPr>
          <p:nvPr/>
        </p:nvPicPr>
        <p:blipFill>
          <a:blip r:embed="rId6"/>
          <a:stretch>
            <a:fillRect/>
          </a:stretch>
        </p:blipFill>
        <p:spPr>
          <a:xfrm>
            <a:off x="4646317" y="4930535"/>
            <a:ext cx="2786428" cy="1581298"/>
          </a:xfrm>
          <a:prstGeom prst="rect">
            <a:avLst/>
          </a:prstGeom>
        </p:spPr>
      </p:pic>
      <p:sp>
        <p:nvSpPr>
          <p:cNvPr id="97" name="Rectangle 96">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D462CA8-53BE-ECEC-2A63-DECFEA6393CF}"/>
              </a:ext>
            </a:extLst>
          </p:cNvPr>
          <p:cNvSpPr txBox="1">
            <a:spLocks/>
          </p:cNvSpPr>
          <p:nvPr/>
        </p:nvSpPr>
        <p:spPr>
          <a:xfrm>
            <a:off x="7955127" y="2285098"/>
            <a:ext cx="4236873" cy="2066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28650" indent="-857250">
              <a:spcAft>
                <a:spcPts val="600"/>
              </a:spcAft>
              <a:buFont typeface="Wingdings" panose="05000000000000000000" pitchFamily="2" charset="2"/>
              <a:buChar char="Ø"/>
            </a:pPr>
            <a:r>
              <a:rPr lang="en-US" sz="6600" b="1" kern="1200" dirty="0">
                <a:solidFill>
                  <a:schemeClr val="bg1"/>
                </a:solidFill>
                <a:latin typeface="+mn-lt"/>
                <a:ea typeface="+mj-ea"/>
                <a:cs typeface="+mj-cs"/>
              </a:rPr>
              <a:t>Last  Videos</a:t>
            </a:r>
          </a:p>
        </p:txBody>
      </p:sp>
      <p:cxnSp>
        <p:nvCxnSpPr>
          <p:cNvPr id="99" name="Straight Connector 98">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C076CCF-13B5-8D32-17F7-B415A73F0693}"/>
              </a:ext>
            </a:extLst>
          </p:cNvPr>
          <p:cNvPicPr>
            <a:picLocks noChangeAspect="1"/>
          </p:cNvPicPr>
          <p:nvPr/>
        </p:nvPicPr>
        <p:blipFill>
          <a:blip r:embed="rId7"/>
          <a:stretch>
            <a:fillRect/>
          </a:stretch>
        </p:blipFill>
        <p:spPr>
          <a:xfrm>
            <a:off x="4567561" y="2636436"/>
            <a:ext cx="2943943" cy="1714847"/>
          </a:xfrm>
          <a:prstGeom prst="rect">
            <a:avLst/>
          </a:prstGeom>
        </p:spPr>
      </p:pic>
      <p:cxnSp>
        <p:nvCxnSpPr>
          <p:cNvPr id="107" name="Straight Connector 10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11" name="Picture 10" descr="A person with a picture of himself&#10;&#10;Description automatically generated">
            <a:extLst>
              <a:ext uri="{FF2B5EF4-FFF2-40B4-BE49-F238E27FC236}">
                <a16:creationId xmlns:a16="http://schemas.microsoft.com/office/drawing/2014/main" id="{EFEA2A84-CD87-81EF-5EBD-82D8CBBC9B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6357" y="0"/>
            <a:ext cx="4034108" cy="2239600"/>
          </a:xfrm>
          <a:prstGeom prst="rect">
            <a:avLst/>
          </a:prstGeom>
        </p:spPr>
      </p:pic>
    </p:spTree>
    <p:extLst>
      <p:ext uri="{BB962C8B-B14F-4D97-AF65-F5344CB8AC3E}">
        <p14:creationId xmlns:p14="http://schemas.microsoft.com/office/powerpoint/2010/main" val="2935598502"/>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C</a:t>
            </a:r>
            <a:r>
              <a:rPr lang="en-IN" sz="5400" b="1" i="0" dirty="0">
                <a:solidFill>
                  <a:srgbClr val="273239"/>
                </a:solidFill>
                <a:effectLst/>
                <a:latin typeface="+mn-lt"/>
              </a:rPr>
              <a:t>onditional </a:t>
            </a:r>
            <a:r>
              <a:rPr lang="en-IN" sz="5400" b="1" i="0" dirty="0">
                <a:solidFill>
                  <a:schemeClr val="accent2"/>
                </a:solidFill>
                <a:effectLst/>
                <a:latin typeface="+mn-lt"/>
              </a:rPr>
              <a:t>S</a:t>
            </a:r>
            <a:r>
              <a:rPr lang="en-IN" sz="5400" b="1" i="0" dirty="0">
                <a:solidFill>
                  <a:srgbClr val="273239"/>
                </a:solidFill>
                <a:effectLst/>
                <a:latin typeface="+mn-lt"/>
              </a:rPr>
              <a:t>tatements in </a:t>
            </a:r>
            <a:r>
              <a:rPr lang="en-IN" sz="5400" b="1" i="0" dirty="0">
                <a:solidFill>
                  <a:schemeClr val="accent2"/>
                </a:solidFill>
                <a:effectLst/>
                <a:latin typeface="+mn-lt"/>
              </a:rPr>
              <a:t>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838199" y="1929384"/>
            <a:ext cx="7477461" cy="1219784"/>
          </a:xfrm>
        </p:spPr>
        <p:txBody>
          <a:bodyPr>
            <a:normAutofit lnSpcReduction="10000"/>
          </a:bodyPr>
          <a:lstStyle/>
          <a:p>
            <a:pPr algn="l" fontAlgn="base">
              <a:buFont typeface="Arial" panose="020B0604020202020204" pitchFamily="34" charset="0"/>
              <a:buChar char="•"/>
            </a:pPr>
            <a:r>
              <a:rPr lang="en-IN" sz="1400" dirty="0">
                <a:solidFill>
                  <a:srgbClr val="273239"/>
                </a:solidFill>
              </a:rPr>
              <a:t>Decision control structures</a:t>
            </a:r>
          </a:p>
          <a:p>
            <a:pPr algn="l" fontAlgn="base">
              <a:buFont typeface="Arial" panose="020B0604020202020204" pitchFamily="34" charset="0"/>
              <a:buChar char="•"/>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Arial" panose="020B0604020202020204" pitchFamily="34" charset="0"/>
              <a:buChar char="•"/>
            </a:pPr>
            <a:r>
              <a:rPr lang="en-IN" sz="1400" dirty="0">
                <a:solidFill>
                  <a:srgbClr val="273239"/>
                </a:solidFill>
              </a:rPr>
              <a:t>D</a:t>
            </a:r>
            <a:r>
              <a:rPr lang="en-IN" sz="1400" b="0" dirty="0">
                <a:solidFill>
                  <a:srgbClr val="273239"/>
                </a:solidFill>
                <a:effectLst/>
              </a:rPr>
              <a:t>ecide the direction of the flow of program execution.</a:t>
            </a:r>
          </a:p>
          <a:p>
            <a:pPr fontAlgn="base"/>
            <a:r>
              <a:rPr lang="en-IN" sz="1400" b="1" i="0" dirty="0">
                <a:solidFill>
                  <a:srgbClr val="273239"/>
                </a:solidFill>
                <a:effectLst/>
              </a:rPr>
              <a:t>Need of Conditional Statements</a:t>
            </a:r>
            <a:r>
              <a:rPr lang="en-IN" sz="1400" dirty="0">
                <a:solidFill>
                  <a:srgbClr val="273239"/>
                </a:solidFill>
              </a:rPr>
              <a:t>?</a:t>
            </a:r>
          </a:p>
          <a:p>
            <a:pPr fontAlgn="base"/>
            <a:endParaRPr lang="en-IN" sz="1000" b="1" i="0" dirty="0">
              <a:solidFill>
                <a:srgbClr val="273239"/>
              </a:solidFill>
              <a:effectLst/>
              <a:latin typeface="Nunito" pitchFamily="2" charset="0"/>
            </a:endParaRPr>
          </a:p>
        </p:txBody>
      </p:sp>
      <p:pic>
        <p:nvPicPr>
          <p:cNvPr id="6" name="Picture 5">
            <a:extLst>
              <a:ext uri="{FF2B5EF4-FFF2-40B4-BE49-F238E27FC236}">
                <a16:creationId xmlns:a16="http://schemas.microsoft.com/office/drawing/2014/main" id="{0A4E2C61-4E3D-B0F1-13AD-B230785AF3EF}"/>
              </a:ext>
            </a:extLst>
          </p:cNvPr>
          <p:cNvPicPr>
            <a:picLocks noChangeAspect="1"/>
          </p:cNvPicPr>
          <p:nvPr/>
        </p:nvPicPr>
        <p:blipFill>
          <a:blip r:embed="rId3"/>
          <a:stretch>
            <a:fillRect/>
          </a:stretch>
        </p:blipFill>
        <p:spPr>
          <a:xfrm>
            <a:off x="699585" y="3922704"/>
            <a:ext cx="2584314" cy="1920393"/>
          </a:xfrm>
          <a:prstGeom prst="rect">
            <a:avLst/>
          </a:prstGeom>
        </p:spPr>
      </p:pic>
      <p:pic>
        <p:nvPicPr>
          <p:cNvPr id="20482" name="Picture 2" descr="if flowchart">
            <a:extLst>
              <a:ext uri="{FF2B5EF4-FFF2-40B4-BE49-F238E27FC236}">
                <a16:creationId xmlns:a16="http://schemas.microsoft.com/office/drawing/2014/main" id="{FD6F753B-78BC-312F-CB12-356625C926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899" y="3401429"/>
            <a:ext cx="2727791" cy="309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A493FC9-202D-F6C7-9D2C-F6729B07E1B4}"/>
              </a:ext>
            </a:extLst>
          </p:cNvPr>
          <p:cNvPicPr>
            <a:picLocks noChangeAspect="1"/>
          </p:cNvPicPr>
          <p:nvPr/>
        </p:nvPicPr>
        <p:blipFill>
          <a:blip r:embed="rId5"/>
          <a:stretch>
            <a:fillRect/>
          </a:stretch>
        </p:blipFill>
        <p:spPr>
          <a:xfrm>
            <a:off x="6840968" y="2119200"/>
            <a:ext cx="2646580" cy="2270390"/>
          </a:xfrm>
          <a:prstGeom prst="rect">
            <a:avLst/>
          </a:prstGeom>
        </p:spPr>
      </p:pic>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6"/>
          <a:stretch>
            <a:fillRect/>
          </a:stretch>
        </p:blipFill>
        <p:spPr>
          <a:xfrm>
            <a:off x="9545216" y="1929384"/>
            <a:ext cx="2646784" cy="2460206"/>
          </a:xfrm>
          <a:prstGeom prst="rect">
            <a:avLst/>
          </a:prstGeom>
        </p:spPr>
      </p:pic>
      <p:pic>
        <p:nvPicPr>
          <p:cNvPr id="5" name="Picture 4">
            <a:extLst>
              <a:ext uri="{FF2B5EF4-FFF2-40B4-BE49-F238E27FC236}">
                <a16:creationId xmlns:a16="http://schemas.microsoft.com/office/drawing/2014/main" id="{E9353B0A-D07B-B191-5F34-939D4DE9AE4D}"/>
              </a:ext>
            </a:extLst>
          </p:cNvPr>
          <p:cNvPicPr>
            <a:picLocks noChangeAspect="1"/>
          </p:cNvPicPr>
          <p:nvPr/>
        </p:nvPicPr>
        <p:blipFill>
          <a:blip r:embed="rId7"/>
          <a:stretch>
            <a:fillRect/>
          </a:stretch>
        </p:blipFill>
        <p:spPr>
          <a:xfrm>
            <a:off x="699585" y="3626504"/>
            <a:ext cx="685800" cy="285750"/>
          </a:xfrm>
          <a:prstGeom prst="rect">
            <a:avLst/>
          </a:prstGeom>
        </p:spPr>
      </p:pic>
      <p:pic>
        <p:nvPicPr>
          <p:cNvPr id="7" name="Picture 6">
            <a:extLst>
              <a:ext uri="{FF2B5EF4-FFF2-40B4-BE49-F238E27FC236}">
                <a16:creationId xmlns:a16="http://schemas.microsoft.com/office/drawing/2014/main" id="{CB35690C-BB7E-04AE-4CCB-8ED1F8B09C97}"/>
              </a:ext>
            </a:extLst>
          </p:cNvPr>
          <p:cNvPicPr>
            <a:picLocks noChangeAspect="1"/>
          </p:cNvPicPr>
          <p:nvPr/>
        </p:nvPicPr>
        <p:blipFill>
          <a:blip r:embed="rId7"/>
          <a:stretch>
            <a:fillRect/>
          </a:stretch>
        </p:blipFill>
        <p:spPr>
          <a:xfrm>
            <a:off x="6847250" y="1828477"/>
            <a:ext cx="685800" cy="285750"/>
          </a:xfrm>
          <a:prstGeom prst="rect">
            <a:avLst/>
          </a:prstGeom>
        </p:spPr>
      </p:pic>
      <p:sp>
        <p:nvSpPr>
          <p:cNvPr id="11" name="TextBox 10">
            <a:extLst>
              <a:ext uri="{FF2B5EF4-FFF2-40B4-BE49-F238E27FC236}">
                <a16:creationId xmlns:a16="http://schemas.microsoft.com/office/drawing/2014/main" id="{11642779-A67B-2D75-A4C3-1E1E0B2AAD64}"/>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Tree>
    <p:extLst>
      <p:ext uri="{BB962C8B-B14F-4D97-AF65-F5344CB8AC3E}">
        <p14:creationId xmlns:p14="http://schemas.microsoft.com/office/powerpoint/2010/main" val="1950233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838200" y="365125"/>
            <a:ext cx="10515600" cy="1325563"/>
          </a:xfrm>
        </p:spPr>
        <p:txBody>
          <a:bodyPr>
            <a:normAutofit/>
          </a:bodyPr>
          <a:lstStyle/>
          <a:p>
            <a:r>
              <a:rPr lang="en-IN" sz="5400" b="1" i="0" dirty="0">
                <a:solidFill>
                  <a:schemeClr val="accent2"/>
                </a:solidFill>
                <a:effectLst/>
                <a:latin typeface="+mn-lt"/>
              </a:rPr>
              <a:t>C</a:t>
            </a:r>
            <a:r>
              <a:rPr lang="en-IN" sz="5400" b="1" i="0" dirty="0">
                <a:solidFill>
                  <a:srgbClr val="273239"/>
                </a:solidFill>
                <a:effectLst/>
                <a:latin typeface="+mn-lt"/>
              </a:rPr>
              <a:t>onditional </a:t>
            </a:r>
            <a:r>
              <a:rPr lang="en-IN" sz="5400" b="1" i="0" dirty="0">
                <a:solidFill>
                  <a:schemeClr val="accent2"/>
                </a:solidFill>
                <a:effectLst/>
                <a:latin typeface="+mn-lt"/>
              </a:rPr>
              <a:t>S</a:t>
            </a:r>
            <a:r>
              <a:rPr lang="en-IN" sz="5400" b="1" i="0" dirty="0">
                <a:solidFill>
                  <a:srgbClr val="273239"/>
                </a:solidFill>
                <a:effectLst/>
                <a:latin typeface="+mn-lt"/>
              </a:rPr>
              <a:t>tatements in </a:t>
            </a:r>
            <a:r>
              <a:rPr lang="en-IN" sz="5400" b="1" i="0" dirty="0">
                <a:solidFill>
                  <a:schemeClr val="accent2"/>
                </a:solidFill>
                <a:effectLst/>
                <a:latin typeface="+mn-lt"/>
              </a:rPr>
              <a:t>C</a:t>
            </a:r>
            <a:endParaRPr lang="en-IN"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4518FC2-A073-91B6-4E67-50C13997338D}"/>
              </a:ext>
            </a:extLst>
          </p:cNvPr>
          <p:cNvPicPr>
            <a:picLocks noChangeAspect="1"/>
          </p:cNvPicPr>
          <p:nvPr/>
        </p:nvPicPr>
        <p:blipFill>
          <a:blip r:embed="rId3"/>
          <a:stretch>
            <a:fillRect/>
          </a:stretch>
        </p:blipFill>
        <p:spPr>
          <a:xfrm>
            <a:off x="838200" y="2116270"/>
            <a:ext cx="3499198" cy="2087855"/>
          </a:xfrm>
          <a:prstGeom prst="rect">
            <a:avLst/>
          </a:prstGeom>
        </p:spPr>
      </p:pic>
      <p:pic>
        <p:nvPicPr>
          <p:cNvPr id="16" name="Picture 15">
            <a:extLst>
              <a:ext uri="{FF2B5EF4-FFF2-40B4-BE49-F238E27FC236}">
                <a16:creationId xmlns:a16="http://schemas.microsoft.com/office/drawing/2014/main" id="{7CBAFE0B-7BEA-49B1-5CDA-71C7C5AB3C7C}"/>
              </a:ext>
            </a:extLst>
          </p:cNvPr>
          <p:cNvPicPr>
            <a:picLocks noChangeAspect="1"/>
          </p:cNvPicPr>
          <p:nvPr/>
        </p:nvPicPr>
        <p:blipFill>
          <a:blip r:embed="rId4"/>
          <a:stretch>
            <a:fillRect/>
          </a:stretch>
        </p:blipFill>
        <p:spPr>
          <a:xfrm>
            <a:off x="669036" y="4364997"/>
            <a:ext cx="4934520" cy="1739910"/>
          </a:xfrm>
          <a:prstGeom prst="rect">
            <a:avLst/>
          </a:prstGeom>
        </p:spPr>
      </p:pic>
      <p:pic>
        <p:nvPicPr>
          <p:cNvPr id="20" name="Picture 19">
            <a:extLst>
              <a:ext uri="{FF2B5EF4-FFF2-40B4-BE49-F238E27FC236}">
                <a16:creationId xmlns:a16="http://schemas.microsoft.com/office/drawing/2014/main" id="{AFBFDE4D-3D06-3D84-E463-BE93C7DC2F59}"/>
              </a:ext>
            </a:extLst>
          </p:cNvPr>
          <p:cNvPicPr>
            <a:picLocks noChangeAspect="1"/>
          </p:cNvPicPr>
          <p:nvPr/>
        </p:nvPicPr>
        <p:blipFill>
          <a:blip r:embed="rId5"/>
          <a:stretch>
            <a:fillRect/>
          </a:stretch>
        </p:blipFill>
        <p:spPr>
          <a:xfrm>
            <a:off x="4959004" y="2226481"/>
            <a:ext cx="2895600" cy="2107477"/>
          </a:xfrm>
          <a:prstGeom prst="rect">
            <a:avLst/>
          </a:prstGeom>
        </p:spPr>
      </p:pic>
      <p:pic>
        <p:nvPicPr>
          <p:cNvPr id="21" name="Picture 20">
            <a:extLst>
              <a:ext uri="{FF2B5EF4-FFF2-40B4-BE49-F238E27FC236}">
                <a16:creationId xmlns:a16="http://schemas.microsoft.com/office/drawing/2014/main" id="{912BE8F7-AFF6-23F4-9FD9-A8ECB0B8B862}"/>
              </a:ext>
            </a:extLst>
          </p:cNvPr>
          <p:cNvPicPr>
            <a:picLocks noChangeAspect="1"/>
          </p:cNvPicPr>
          <p:nvPr/>
        </p:nvPicPr>
        <p:blipFill>
          <a:blip r:embed="rId6"/>
          <a:stretch>
            <a:fillRect/>
          </a:stretch>
        </p:blipFill>
        <p:spPr>
          <a:xfrm>
            <a:off x="7854604" y="1969862"/>
            <a:ext cx="4068902" cy="2207947"/>
          </a:xfrm>
          <a:prstGeom prst="rect">
            <a:avLst/>
          </a:prstGeom>
        </p:spPr>
      </p:pic>
      <p:sp>
        <p:nvSpPr>
          <p:cNvPr id="23" name="TextBox 22">
            <a:extLst>
              <a:ext uri="{FF2B5EF4-FFF2-40B4-BE49-F238E27FC236}">
                <a16:creationId xmlns:a16="http://schemas.microsoft.com/office/drawing/2014/main" id="{60FAD577-E32A-BD56-918F-59110E143553}"/>
              </a:ext>
            </a:extLst>
          </p:cNvPr>
          <p:cNvSpPr txBox="1"/>
          <p:nvPr/>
        </p:nvSpPr>
        <p:spPr>
          <a:xfrm>
            <a:off x="669036" y="6325052"/>
            <a:ext cx="3007225"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pic>
        <p:nvPicPr>
          <p:cNvPr id="24" name="Picture 23">
            <a:extLst>
              <a:ext uri="{FF2B5EF4-FFF2-40B4-BE49-F238E27FC236}">
                <a16:creationId xmlns:a16="http://schemas.microsoft.com/office/drawing/2014/main" id="{CFF16133-748A-F3A9-4CEA-10A7623F4829}"/>
              </a:ext>
            </a:extLst>
          </p:cNvPr>
          <p:cNvPicPr>
            <a:picLocks noChangeAspect="1"/>
          </p:cNvPicPr>
          <p:nvPr/>
        </p:nvPicPr>
        <p:blipFill>
          <a:blip r:embed="rId7"/>
          <a:stretch>
            <a:fillRect/>
          </a:stretch>
        </p:blipFill>
        <p:spPr>
          <a:xfrm>
            <a:off x="838200" y="1788330"/>
            <a:ext cx="685800" cy="285750"/>
          </a:xfrm>
          <a:prstGeom prst="rect">
            <a:avLst/>
          </a:prstGeom>
        </p:spPr>
      </p:pic>
      <p:pic>
        <p:nvPicPr>
          <p:cNvPr id="25" name="Picture 24">
            <a:extLst>
              <a:ext uri="{FF2B5EF4-FFF2-40B4-BE49-F238E27FC236}">
                <a16:creationId xmlns:a16="http://schemas.microsoft.com/office/drawing/2014/main" id="{548042A4-D5FC-A238-8CC9-A58984D6648E}"/>
              </a:ext>
            </a:extLst>
          </p:cNvPr>
          <p:cNvPicPr>
            <a:picLocks noChangeAspect="1"/>
          </p:cNvPicPr>
          <p:nvPr/>
        </p:nvPicPr>
        <p:blipFill>
          <a:blip r:embed="rId7"/>
          <a:stretch>
            <a:fillRect/>
          </a:stretch>
        </p:blipFill>
        <p:spPr>
          <a:xfrm>
            <a:off x="4959004" y="1863461"/>
            <a:ext cx="685800" cy="285750"/>
          </a:xfrm>
          <a:prstGeom prst="rect">
            <a:avLst/>
          </a:prstGeom>
        </p:spPr>
      </p:pic>
    </p:spTree>
    <p:extLst>
      <p:ext uri="{BB962C8B-B14F-4D97-AF65-F5344CB8AC3E}">
        <p14:creationId xmlns:p14="http://schemas.microsoft.com/office/powerpoint/2010/main" val="2384613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50173</TotalTime>
  <Words>14614</Words>
  <Application>Microsoft Office PowerPoint</Application>
  <PresentationFormat>Widescreen</PresentationFormat>
  <Paragraphs>1939</Paragraphs>
  <Slides>287</Slides>
  <Notes>116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287</vt:i4>
      </vt:variant>
      <vt:variant>
        <vt:lpstr>Custom Shows</vt:lpstr>
      </vt:variant>
      <vt:variant>
        <vt:i4>1</vt:i4>
      </vt:variant>
    </vt:vector>
  </HeadingPairs>
  <TitlesOfParts>
    <vt:vector size="295" baseType="lpstr">
      <vt:lpstr>Arial</vt:lpstr>
      <vt:lpstr>Calibri</vt:lpstr>
      <vt:lpstr>Calibri Light</vt:lpstr>
      <vt:lpstr>Nunito</vt:lpstr>
      <vt:lpstr>Source Sans 3</vt:lpstr>
      <vt:lpstr>Wingdings</vt:lpstr>
      <vt:lpstr>Office Theme</vt:lpstr>
      <vt:lpstr>Master C programming  With Examples</vt:lpstr>
      <vt:lpstr>Computer Program &amp;  Programming Languages</vt:lpstr>
      <vt:lpstr>Program &amp; Programming Language?</vt:lpstr>
      <vt:lpstr>Low-level language</vt:lpstr>
      <vt:lpstr>High-level language</vt:lpstr>
      <vt:lpstr>Middle-level programming language</vt:lpstr>
      <vt:lpstr>Next Video : C Language Introductoin</vt:lpstr>
      <vt:lpstr>Thank You</vt:lpstr>
      <vt:lpstr>Introduction to  C Programming Languages</vt:lpstr>
      <vt:lpstr>Last Video : Programming Language</vt:lpstr>
      <vt:lpstr>C Language Introduction</vt:lpstr>
      <vt:lpstr>The main features of the C language</vt:lpstr>
      <vt:lpstr>Writing the First Program in C</vt:lpstr>
      <vt:lpstr>PowerPoint Presentation</vt:lpstr>
      <vt:lpstr>Why Should We Learn C?</vt:lpstr>
      <vt:lpstr>Application of C </vt:lpstr>
      <vt:lpstr>Compiling a C Program: Behind the Scenes</vt:lpstr>
      <vt:lpstr>Thank You</vt:lpstr>
      <vt:lpstr>Compiling a C Program:  Behind the Scenes</vt:lpstr>
      <vt:lpstr>Last Video : C Language Introductoin</vt:lpstr>
      <vt:lpstr>How do we compile and run a C program?</vt:lpstr>
      <vt:lpstr>Compiler Vs Interpreter</vt:lpstr>
      <vt:lpstr>Next Video: Tokens &amp; Comments in C</vt:lpstr>
      <vt:lpstr>Thank You</vt:lpstr>
      <vt:lpstr>Tokens &amp; Comments in C </vt:lpstr>
      <vt:lpstr>Last Video : Compiling a C Program: Behind the Scenes</vt:lpstr>
      <vt:lpstr>Tokens</vt:lpstr>
      <vt:lpstr>PowerPoint Presentation</vt:lpstr>
      <vt:lpstr>Comments in C</vt:lpstr>
      <vt:lpstr>When &amp; Why to use Comments in C programming?</vt:lpstr>
      <vt:lpstr>Next Video: Variables in C</vt:lpstr>
      <vt:lpstr>Thank You</vt:lpstr>
      <vt:lpstr>Variables in C </vt:lpstr>
      <vt:lpstr>Last Video:</vt:lpstr>
      <vt:lpstr>Variables in C is a memory location with some name that helps store some form of data and retrieves it when required.</vt:lpstr>
      <vt:lpstr>Variables in C</vt:lpstr>
      <vt:lpstr>Types of Variables in C depending on the scope, storage class, lifetime, type of data they store</vt:lpstr>
      <vt:lpstr>Hands on Example </vt:lpstr>
      <vt:lpstr>Next Video:</vt:lpstr>
      <vt:lpstr>Features of C Programming Language</vt:lpstr>
      <vt:lpstr>Features of C Programming Language</vt:lpstr>
      <vt:lpstr>Thank You</vt:lpstr>
      <vt:lpstr>Constants in C </vt:lpstr>
      <vt:lpstr>Last Video:</vt:lpstr>
      <vt:lpstr>Constants in C</vt:lpstr>
      <vt:lpstr>Advantages of const Qualifier</vt:lpstr>
      <vt:lpstr>Next Video:</vt:lpstr>
      <vt:lpstr>Thank You</vt:lpstr>
      <vt:lpstr>Scope Rules in C </vt:lpstr>
      <vt:lpstr>Last Video:</vt:lpstr>
      <vt:lpstr>Scope rules in C</vt:lpstr>
      <vt:lpstr>Types of Scope Rules in C</vt:lpstr>
      <vt:lpstr>FAQs on Scope Rules in C</vt:lpstr>
      <vt:lpstr>Hands on Example </vt:lpstr>
      <vt:lpstr>Next Video:</vt:lpstr>
      <vt:lpstr>Thank You</vt:lpstr>
      <vt:lpstr>Static and Dynamic Scoping</vt:lpstr>
      <vt:lpstr>Last Video:</vt:lpstr>
      <vt:lpstr>Static and Dynamic Scoping</vt:lpstr>
      <vt:lpstr>Static Scoping</vt:lpstr>
      <vt:lpstr>Hands on Example </vt:lpstr>
      <vt:lpstr>Next Video:</vt:lpstr>
      <vt:lpstr>Thank You</vt:lpstr>
      <vt:lpstr>Linkage In C</vt:lpstr>
      <vt:lpstr>PowerPoint Presentation</vt:lpstr>
      <vt:lpstr>What is Linkage in C?</vt:lpstr>
      <vt:lpstr>Understanding Linkage in C</vt:lpstr>
      <vt:lpstr>Understanding Linkage in C</vt:lpstr>
      <vt:lpstr>Understanding Linkage in C</vt:lpstr>
      <vt:lpstr>Understanding Linkage in C</vt:lpstr>
      <vt:lpstr>Next Video:</vt:lpstr>
      <vt:lpstr>Thank You</vt:lpstr>
      <vt:lpstr>Data Types In C</vt:lpstr>
      <vt:lpstr>PowerPoint Presentation</vt:lpstr>
      <vt:lpstr>Data Types In C</vt:lpstr>
      <vt:lpstr>Integer Promotions in C</vt:lpstr>
      <vt:lpstr>Type Conversion in C</vt:lpstr>
      <vt:lpstr>Implicit Type Conversion</vt:lpstr>
      <vt:lpstr>Explicit Type Conversion</vt:lpstr>
      <vt:lpstr>Advantages &amp; Disadvantages</vt:lpstr>
      <vt:lpstr>Next Video:</vt:lpstr>
      <vt:lpstr>Thank You</vt:lpstr>
      <vt:lpstr>Input &amp; Output in C</vt:lpstr>
      <vt:lpstr>PowerPoint Presentation</vt:lpstr>
      <vt:lpstr>Input &amp; Output in C</vt:lpstr>
      <vt:lpstr>Next Video:</vt:lpstr>
      <vt:lpstr>Thank You</vt:lpstr>
      <vt:lpstr>Operators in C</vt:lpstr>
      <vt:lpstr>PowerPoint Presentation</vt:lpstr>
      <vt:lpstr>Operators in C</vt:lpstr>
      <vt:lpstr>Operator Precedence &amp; Associativity</vt:lpstr>
      <vt:lpstr>Operator Precedence &amp; Associativity</vt:lpstr>
      <vt:lpstr>Understating Operators</vt:lpstr>
      <vt:lpstr>Next Video:</vt:lpstr>
      <vt:lpstr>Thank You</vt:lpstr>
      <vt:lpstr>Conditional Statements in C</vt:lpstr>
      <vt:lpstr>PowerPoint Presentation</vt:lpstr>
      <vt:lpstr>Conditional Statements in C</vt:lpstr>
      <vt:lpstr>Conditional Statements in C</vt:lpstr>
      <vt:lpstr>Conditional Statements in C</vt:lpstr>
      <vt:lpstr>Next Video:</vt:lpstr>
      <vt:lpstr>Thank You</vt:lpstr>
      <vt:lpstr>Loops In C</vt:lpstr>
      <vt:lpstr>PowerPoint Presentation</vt:lpstr>
      <vt:lpstr>Loops In C</vt:lpstr>
      <vt:lpstr>Loops In C</vt:lpstr>
      <vt:lpstr>Loops In C : FAQ</vt:lpstr>
      <vt:lpstr>Next Video:</vt:lpstr>
      <vt:lpstr>Thank You</vt:lpstr>
      <vt:lpstr>Jump Statements In C</vt:lpstr>
      <vt:lpstr>PowerPoint Presentation</vt:lpstr>
      <vt:lpstr>Jump Statements : break</vt:lpstr>
      <vt:lpstr>Jump Statements : continue</vt:lpstr>
      <vt:lpstr>Jump Statements : goto &amp; return</vt:lpstr>
      <vt:lpstr>Next Video:</vt:lpstr>
      <vt:lpstr>Thank You</vt:lpstr>
      <vt:lpstr>Functions In C</vt:lpstr>
      <vt:lpstr>PowerPoint Presentation</vt:lpstr>
      <vt:lpstr>Functions In C</vt:lpstr>
      <vt:lpstr>Functions : Declarations</vt:lpstr>
      <vt:lpstr>Functions : Definition</vt:lpstr>
      <vt:lpstr>Functions : Call</vt:lpstr>
      <vt:lpstr>Passing Parameters to Functions</vt:lpstr>
      <vt:lpstr>Functions : Types</vt:lpstr>
      <vt:lpstr>Main Function</vt:lpstr>
      <vt:lpstr>Predefined Identifier</vt:lpstr>
      <vt:lpstr>Next Video:</vt:lpstr>
      <vt:lpstr>Thank You</vt:lpstr>
      <vt:lpstr>Functions In C</vt:lpstr>
      <vt:lpstr>Last Video:</vt:lpstr>
      <vt:lpstr>Parameter Vs Arguments In Function</vt:lpstr>
      <vt:lpstr>Variadic Function</vt:lpstr>
      <vt:lpstr>Next Video:</vt:lpstr>
      <vt:lpstr>Thank You</vt:lpstr>
      <vt:lpstr>Array In C Programming</vt:lpstr>
      <vt:lpstr>PowerPoint Presentation</vt:lpstr>
      <vt:lpstr>Array In C Programming</vt:lpstr>
      <vt:lpstr>Types of Array in C</vt:lpstr>
      <vt:lpstr>Array : Declaration, Definition &amp; Initialization</vt:lpstr>
      <vt:lpstr>Array : Access Elements</vt:lpstr>
      <vt:lpstr>Relationship between Arrays and Pointers</vt:lpstr>
      <vt:lpstr>Advantages, Disadvantages and Properties</vt:lpstr>
      <vt:lpstr>Length of Array</vt:lpstr>
      <vt:lpstr>Next Video:</vt:lpstr>
      <vt:lpstr>Thank You</vt:lpstr>
      <vt:lpstr>Multidimensional Array in C</vt:lpstr>
      <vt:lpstr>PowerPoint Presentation</vt:lpstr>
      <vt:lpstr>Multidimensional Array in C</vt:lpstr>
      <vt:lpstr>Multidimensional Array</vt:lpstr>
      <vt:lpstr>Relationship between Arrays and Pointers</vt:lpstr>
      <vt:lpstr>Jagged  Array</vt:lpstr>
      <vt:lpstr>Array : Top Interview Questions</vt:lpstr>
      <vt:lpstr>Next Video:</vt:lpstr>
      <vt:lpstr>Thank You</vt:lpstr>
      <vt:lpstr>String In C Programming</vt:lpstr>
      <vt:lpstr>PowerPoint Presentation</vt:lpstr>
      <vt:lpstr>String In C</vt:lpstr>
      <vt:lpstr>Array of String</vt:lpstr>
      <vt:lpstr>String.h Header file</vt:lpstr>
      <vt:lpstr>Next Video:</vt:lpstr>
      <vt:lpstr>Thank You</vt:lpstr>
      <vt:lpstr>Pointers In C</vt:lpstr>
      <vt:lpstr>PowerPoint Presentation</vt:lpstr>
      <vt:lpstr>Pointers In C</vt:lpstr>
      <vt:lpstr>How to Use Pointers</vt:lpstr>
      <vt:lpstr>Types of Pointers</vt:lpstr>
      <vt:lpstr>Pointers : Uses, Advantages, Disadvantages</vt:lpstr>
      <vt:lpstr>Next Video:</vt:lpstr>
      <vt:lpstr>Thank You</vt:lpstr>
      <vt:lpstr>Double Pointer &amp; Pointer Arithmetics</vt:lpstr>
      <vt:lpstr>PowerPoint Presentation</vt:lpstr>
      <vt:lpstr>Double Pointer</vt:lpstr>
      <vt:lpstr>Pointer Arithmetics</vt:lpstr>
      <vt:lpstr>Next Video:</vt:lpstr>
      <vt:lpstr>Thank You</vt:lpstr>
      <vt:lpstr>Function Pointers In C</vt:lpstr>
      <vt:lpstr>PowerPoint Presentation</vt:lpstr>
      <vt:lpstr>Functions Pointers Declaration &amp; Usage</vt:lpstr>
      <vt:lpstr>Functions Pointers Interesting facts</vt:lpstr>
      <vt:lpstr>Next Video:</vt:lpstr>
      <vt:lpstr>Thank You</vt:lpstr>
      <vt:lpstr>Structures In C</vt:lpstr>
      <vt:lpstr>PowerPoint Presentation</vt:lpstr>
      <vt:lpstr>Structures In C</vt:lpstr>
      <vt:lpstr>Structures : Declaration, Definition &amp; Access</vt:lpstr>
      <vt:lpstr>Initialization Structure Members</vt:lpstr>
      <vt:lpstr>Nested Structures</vt:lpstr>
      <vt:lpstr>Next Video:</vt:lpstr>
      <vt:lpstr>Thank You</vt:lpstr>
      <vt:lpstr>Structures In C</vt:lpstr>
      <vt:lpstr>Last Video:</vt:lpstr>
      <vt:lpstr>Structure Pointer in C</vt:lpstr>
      <vt:lpstr>Structure Padding &amp; Packing</vt:lpstr>
      <vt:lpstr>Flexible Array Members in a structure</vt:lpstr>
      <vt:lpstr>Structure: Usage &amp; Limitations</vt:lpstr>
      <vt:lpstr>Next Video:</vt:lpstr>
      <vt:lpstr>Thank You</vt:lpstr>
      <vt:lpstr>Unions &amp; Bit Fields In C</vt:lpstr>
      <vt:lpstr>PowerPoint Presentation</vt:lpstr>
      <vt:lpstr>Unions In C</vt:lpstr>
      <vt:lpstr>Unions : Declaration, Definition &amp; Access</vt:lpstr>
      <vt:lpstr>Initialization Unions Members</vt:lpstr>
      <vt:lpstr>Difference between Structure &amp; Union</vt:lpstr>
      <vt:lpstr>Bit Fields</vt:lpstr>
      <vt:lpstr>Interesting Facts About Bit Fields</vt:lpstr>
      <vt:lpstr>Next Video:</vt:lpstr>
      <vt:lpstr>Thank You</vt:lpstr>
      <vt:lpstr>Enumeration &amp; typedef In C</vt:lpstr>
      <vt:lpstr>PowerPoint Presentation</vt:lpstr>
      <vt:lpstr>Enumeration In C</vt:lpstr>
      <vt:lpstr>Enum Initialization</vt:lpstr>
      <vt:lpstr>typedef In C</vt:lpstr>
      <vt:lpstr>typedef In C</vt:lpstr>
      <vt:lpstr>Next Video:</vt:lpstr>
      <vt:lpstr>Thank You</vt:lpstr>
      <vt:lpstr>Storage Classes In C</vt:lpstr>
      <vt:lpstr>PowerPoint Presentation</vt:lpstr>
      <vt:lpstr>Storage Classes</vt:lpstr>
      <vt:lpstr>Properties Storage Classes</vt:lpstr>
      <vt:lpstr>Properties Storage Classes</vt:lpstr>
      <vt:lpstr>Next Video:</vt:lpstr>
      <vt:lpstr>Thank You</vt:lpstr>
      <vt:lpstr>Memory Layout of C Programs</vt:lpstr>
      <vt:lpstr>PowerPoint Presentation</vt:lpstr>
      <vt:lpstr>Memory Layout of C Programs</vt:lpstr>
      <vt:lpstr>Memory Layout of C Programs</vt:lpstr>
      <vt:lpstr>Memory Layout</vt:lpstr>
      <vt:lpstr>Memory Layout</vt:lpstr>
      <vt:lpstr>Memory Layout</vt:lpstr>
      <vt:lpstr>Next Video:</vt:lpstr>
      <vt:lpstr>Thank You</vt:lpstr>
      <vt:lpstr>Dynamic Memory Allocation</vt:lpstr>
      <vt:lpstr>PowerPoint Presentation</vt:lpstr>
      <vt:lpstr>Dynamic Memory Allocation</vt:lpstr>
      <vt:lpstr>Dynamic Memory Allocation</vt:lpstr>
      <vt:lpstr>Dynamic Memory Allocation</vt:lpstr>
      <vt:lpstr>Dynamic Memory Allocation</vt:lpstr>
      <vt:lpstr>Memory Leak &amp; How to avoid</vt:lpstr>
      <vt:lpstr>How to dynamically allocate a 2D array</vt:lpstr>
      <vt:lpstr>Dynamically Growing Array in C</vt:lpstr>
      <vt:lpstr>Dynamically Growing Array in C</vt:lpstr>
      <vt:lpstr>Next Video:</vt:lpstr>
      <vt:lpstr>Thank You</vt:lpstr>
      <vt:lpstr>Preprocessors In C</vt:lpstr>
      <vt:lpstr>C Preprocessors</vt:lpstr>
      <vt:lpstr>Preprocessor Directives</vt:lpstr>
      <vt:lpstr>Advantages &amp; disadvantages of Macros</vt:lpstr>
      <vt:lpstr>How to write your own header file?</vt:lpstr>
      <vt:lpstr>typedef Vs #define</vt:lpstr>
      <vt:lpstr>Thank You</vt:lpstr>
      <vt:lpstr>File Handling In C</vt:lpstr>
      <vt:lpstr>File Handling</vt:lpstr>
      <vt:lpstr>Types of Files in C?</vt:lpstr>
      <vt:lpstr>File Operations &amp; Modes</vt:lpstr>
      <vt:lpstr>File Handling</vt:lpstr>
      <vt:lpstr>File Handling</vt:lpstr>
      <vt:lpstr>Thank You</vt:lpstr>
      <vt:lpstr>Miscellaneous In</vt:lpstr>
      <vt:lpstr>Data Types in time.h</vt:lpstr>
      <vt:lpstr>Pre-defined functions in time.h</vt:lpstr>
      <vt:lpstr>Thank You</vt:lpstr>
      <vt:lpstr>Miscellaneous In</vt:lpstr>
      <vt:lpstr>Multi-Threading In C</vt:lpstr>
      <vt:lpstr>Thank You</vt:lpstr>
      <vt:lpstr>Miscellaneous In</vt:lpstr>
      <vt:lpstr>fork() System calls in C</vt:lpstr>
      <vt:lpstr>Wait() System calls in C</vt:lpstr>
      <vt:lpstr>Thank You</vt:lpstr>
      <vt:lpstr>Miscellaneous In</vt:lpstr>
      <vt:lpstr>Signals In C</vt:lpstr>
      <vt:lpstr>Signal Handlers</vt:lpstr>
      <vt:lpstr>Thank You</vt:lpstr>
      <vt:lpstr>Miscellaneous In</vt:lpstr>
      <vt:lpstr>Socket Programming in C</vt:lpstr>
      <vt:lpstr>Stages for server process</vt:lpstr>
      <vt:lpstr>Stages for client process</vt:lpstr>
      <vt:lpstr>Thank You</vt:lpstr>
      <vt:lpstr>Miscellaneous In</vt:lpstr>
      <vt:lpstr>Input-output system calls | Create, Open, Close, Read, Write</vt:lpstr>
      <vt:lpstr>Input-output system calls | Create, Open, Close, Read, Write</vt:lpstr>
      <vt:lpstr>Input-output system calls | Create, Open, Close, Read, Write</vt:lpstr>
      <vt:lpstr>Input-output system calls | Create, Open, Close, Read, Write</vt:lpstr>
      <vt:lpstr>Input-output system calls | Create, Open, Close, Read, Write</vt:lpstr>
      <vt:lpstr>Thank You</vt:lpstr>
      <vt:lpstr>Video Topics</vt:lpstr>
      <vt:lpstr>Next slide</vt:lpstr>
      <vt:lpstr>Volatile qualifier in C</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Meena, Ramjilal</cp:lastModifiedBy>
  <cp:revision>218</cp:revision>
  <dcterms:created xsi:type="dcterms:W3CDTF">2023-09-03T07:07:28Z</dcterms:created>
  <dcterms:modified xsi:type="dcterms:W3CDTF">2024-02-13T04:19:12Z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